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8"/>
  </p:notesMasterIdLst>
  <p:handoutMasterIdLst>
    <p:handoutMasterId r:id="rId9"/>
  </p:handoutMasterIdLst>
  <p:sldIdLst>
    <p:sldId id="257" r:id="rId2"/>
    <p:sldId id="262" r:id="rId3"/>
    <p:sldId id="263" r:id="rId4"/>
    <p:sldId id="264" r:id="rId5"/>
    <p:sldId id="265" r:id="rId6"/>
    <p:sldId id="266" r:id="rId7"/>
  </p:sldIdLst>
  <p:sldSz cx="12192000" cy="6858000"/>
  <p:notesSz cx="6858000" cy="9144000"/>
  <p:defaultTextStyle>
    <a:defPPr rtl="0">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00" y="44"/>
      </p:cViewPr>
      <p:guideLst/>
    </p:cSldViewPr>
  </p:slideViewPr>
  <p:notesTextViewPr>
    <p:cViewPr>
      <p:scale>
        <a:sx n="1" d="1"/>
        <a:sy n="1" d="1"/>
      </p:scale>
      <p:origin x="0" y="0"/>
    </p:cViewPr>
  </p:notesTextViewPr>
  <p:notesViewPr>
    <p:cSldViewPr snapToGrid="0">
      <p:cViewPr varScale="1">
        <p:scale>
          <a:sx n="123" d="100"/>
          <a:sy n="123" d="100"/>
        </p:scale>
        <p:origin x="49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35B690A3-409B-4C60-8774-D83BBF1D5E25}" type="datetime1">
              <a:rPr lang="sv-SE" smtClean="0"/>
              <a:t>2021-05-21</a:t>
            </a:fld>
            <a:endParaRPr lang="en-US" dirty="0"/>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7ACF5E7-ACB0-497B-A8C6-F2E617B4631D}" type="slidenum">
              <a:rPr lang="en-US" smtClean="0"/>
              <a:t>‹#›</a:t>
            </a:fld>
            <a:endParaRPr lang="en-US"/>
          </a:p>
        </p:txBody>
      </p:sp>
    </p:spTree>
    <p:extLst>
      <p:ext uri="{BB962C8B-B14F-4D97-AF65-F5344CB8AC3E}">
        <p14:creationId xmlns:p14="http://schemas.microsoft.com/office/powerpoint/2010/main" val="193853396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70A0926D-002E-4B34-B1CE-35227E9D7A0D}" type="datetime1">
              <a:rPr lang="sv-SE" smtClean="0"/>
              <a:t>2021-05-21</a:t>
            </a:fld>
            <a:endParaRPr lang="en-US"/>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sv-se"/>
              <a:t>Klicka för att redigera format för bakgrundstext</a:t>
            </a:r>
            <a:endParaRPr lang="en-US"/>
          </a:p>
          <a:p>
            <a:pPr lvl="1" rtl="0"/>
            <a:r>
              <a:rPr lang="sv-se"/>
              <a:t>Nivå två</a:t>
            </a:r>
          </a:p>
          <a:p>
            <a:pPr lvl="2" rtl="0"/>
            <a:r>
              <a:rPr lang="sv-se"/>
              <a:t>Nivå tre</a:t>
            </a:r>
          </a:p>
          <a:p>
            <a:pPr lvl="3" rtl="0"/>
            <a:r>
              <a:rPr lang="sv-se"/>
              <a:t>Nivå fyra</a:t>
            </a:r>
          </a:p>
          <a:p>
            <a:pPr lvl="4" rtl="0"/>
            <a:r>
              <a:rPr lang="sv-se"/>
              <a:t>Nivå fem</a:t>
            </a:r>
            <a:endParaRPr lang="en-US"/>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7A705E3-E620-489D-9973-6221209A4B3B}" type="slidenum">
              <a:rPr lang="en-US" smtClean="0"/>
              <a:t>‹#›</a:t>
            </a:fld>
            <a:endParaRPr lang="en-US"/>
          </a:p>
        </p:txBody>
      </p:sp>
    </p:spTree>
    <p:extLst>
      <p:ext uri="{BB962C8B-B14F-4D97-AF65-F5344CB8AC3E}">
        <p14:creationId xmlns:p14="http://schemas.microsoft.com/office/powerpoint/2010/main" val="388958183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5" name="Rektangulär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useBgFill="1">
        <p:nvSpPr>
          <p:cNvPr id="10" name="Rektangulär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ktangulär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ktangulär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up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Rak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Rak koppling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Rak koppling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Rubrik 1"/>
          <p:cNvSpPr>
            <a:spLocks noGrp="1"/>
          </p:cNvSpPr>
          <p:nvPr>
            <p:ph type="ctrTitle"/>
          </p:nvPr>
        </p:nvSpPr>
        <p:spPr>
          <a:xfrm>
            <a:off x="1629103" y="2244830"/>
            <a:ext cx="8933796" cy="2437232"/>
          </a:xfrm>
        </p:spPr>
        <p:txBody>
          <a:bodyPr tIns="45720" bIns="45720" rtlCol="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pPr rtl="0"/>
            <a:r>
              <a:rPr lang="sv-SE"/>
              <a:t>Klicka här för att ändra mall för rubrikformat</a:t>
            </a:r>
            <a:endParaRPr lang="en-US" dirty="0"/>
          </a:p>
        </p:txBody>
      </p:sp>
      <p:sp>
        <p:nvSpPr>
          <p:cNvPr id="3" name="Underrubrik 2"/>
          <p:cNvSpPr>
            <a:spLocks noGrp="1"/>
          </p:cNvSpPr>
          <p:nvPr>
            <p:ph type="subTitle" idx="1"/>
          </p:nvPr>
        </p:nvSpPr>
        <p:spPr>
          <a:xfrm>
            <a:off x="1629101" y="4682062"/>
            <a:ext cx="8936846" cy="457201"/>
          </a:xfrm>
        </p:spPr>
        <p:txBody>
          <a:bodyPr rtlCol="0">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sv-SE"/>
              <a:t>Klicka här för att ändra mall för underrubrikformat</a:t>
            </a:r>
            <a:endParaRPr lang="en-US" dirty="0"/>
          </a:p>
        </p:txBody>
      </p:sp>
      <p:sp>
        <p:nvSpPr>
          <p:cNvPr id="20" name="Platshållare för datum 19"/>
          <p:cNvSpPr>
            <a:spLocks noGrp="1"/>
          </p:cNvSpPr>
          <p:nvPr>
            <p:ph type="dt" sz="half" idx="10"/>
          </p:nvPr>
        </p:nvSpPr>
        <p:spPr>
          <a:xfrm>
            <a:off x="5318760" y="1341256"/>
            <a:ext cx="1554480" cy="485546"/>
          </a:xfrm>
        </p:spPr>
        <p:txBody>
          <a:bodyPr rtlCol="0"/>
          <a:lstStyle>
            <a:lvl1pPr algn="ctr">
              <a:defRPr sz="1300" spc="0" baseline="0">
                <a:solidFill>
                  <a:srgbClr val="FFFFFF"/>
                </a:solidFill>
                <a:latin typeface="+mn-lt"/>
              </a:defRPr>
            </a:lvl1pPr>
          </a:lstStyle>
          <a:p>
            <a:pPr rtl="0"/>
            <a:fld id="{88AF18D4-0880-41B2-9BC9-0D5D2DC91318}" type="datetime1">
              <a:rPr lang="sv-SE" smtClean="0"/>
              <a:t>2021-05-21</a:t>
            </a:fld>
            <a:endParaRPr lang="en-US" dirty="0"/>
          </a:p>
        </p:txBody>
      </p:sp>
      <p:sp>
        <p:nvSpPr>
          <p:cNvPr id="21" name="Platshållare för sidfot 20"/>
          <p:cNvSpPr>
            <a:spLocks noGrp="1"/>
          </p:cNvSpPr>
          <p:nvPr>
            <p:ph type="ftr" sz="quarter" idx="11"/>
          </p:nvPr>
        </p:nvSpPr>
        <p:spPr>
          <a:xfrm>
            <a:off x="1629100" y="5177408"/>
            <a:ext cx="5730295" cy="228600"/>
          </a:xfrm>
        </p:spPr>
        <p:txBody>
          <a:bodyPr rtlCol="0"/>
          <a:lstStyle>
            <a:lvl1pPr algn="l">
              <a:defRPr>
                <a:solidFill>
                  <a:schemeClr val="tx1">
                    <a:lumMod val="85000"/>
                    <a:lumOff val="15000"/>
                  </a:schemeClr>
                </a:solidFill>
              </a:defRPr>
            </a:lvl1pPr>
          </a:lstStyle>
          <a:p>
            <a:pPr rtl="0"/>
            <a:endParaRPr lang="en-US" dirty="0"/>
          </a:p>
        </p:txBody>
      </p:sp>
      <p:sp>
        <p:nvSpPr>
          <p:cNvPr id="22" name="Platshållare för bildnummer 21"/>
          <p:cNvSpPr>
            <a:spLocks noGrp="1"/>
          </p:cNvSpPr>
          <p:nvPr>
            <p:ph type="sldNum" sz="quarter" idx="12"/>
          </p:nvPr>
        </p:nvSpPr>
        <p:spPr>
          <a:xfrm>
            <a:off x="8606920" y="5177408"/>
            <a:ext cx="1955980" cy="228600"/>
          </a:xfrm>
        </p:spPr>
        <p:txBody>
          <a:bodyPr rtlCol="0"/>
          <a:lstStyle>
            <a:lvl1pPr>
              <a:defRPr>
                <a:solidFill>
                  <a:schemeClr val="tx1">
                    <a:lumMod val="85000"/>
                    <a:lumOff val="15000"/>
                  </a:schemeClr>
                </a:solidFill>
              </a:defRPr>
            </a:lvl1pPr>
          </a:lstStyle>
          <a:p>
            <a:pPr rtl="0"/>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lstStyle/>
          <a:p>
            <a:pPr rtl="0"/>
            <a:r>
              <a:rPr lang="sv-SE"/>
              <a:t>Klicka här för att ändra mall för rubrikformat</a:t>
            </a:r>
            <a:endParaRPr lang="en-US" dirty="0"/>
          </a:p>
        </p:txBody>
      </p:sp>
      <p:sp>
        <p:nvSpPr>
          <p:cNvPr id="3" name="Platshållare 2 för vertikal text"/>
          <p:cNvSpPr>
            <a:spLocks noGrp="1"/>
          </p:cNvSpPr>
          <p:nvPr>
            <p:ph type="body" orient="vert" idx="1"/>
          </p:nvPr>
        </p:nvSpPr>
        <p:spPr/>
        <p:txBody>
          <a:bodyPr vert="eaVert" rtlCol="0"/>
          <a:lstStyle/>
          <a:p>
            <a:pPr lvl="0" rtl="0"/>
            <a:r>
              <a:rPr lang="sv-SE"/>
              <a:t>Klicka här för att ändra format på bakgrundstexten</a:t>
            </a:r>
          </a:p>
          <a:p>
            <a:pPr lvl="1" rtl="0"/>
            <a:r>
              <a:rPr lang="sv-SE"/>
              <a:t>Nivå två</a:t>
            </a:r>
          </a:p>
          <a:p>
            <a:pPr lvl="2" rtl="0"/>
            <a:r>
              <a:rPr lang="sv-SE"/>
              <a:t>Nivå tre</a:t>
            </a:r>
          </a:p>
          <a:p>
            <a:pPr lvl="3" rtl="0"/>
            <a:r>
              <a:rPr lang="sv-SE"/>
              <a:t>Nivå fyra</a:t>
            </a:r>
          </a:p>
          <a:p>
            <a:pPr lvl="4" rtl="0"/>
            <a:r>
              <a:rPr lang="sv-SE"/>
              <a:t>Nivå fem</a:t>
            </a:r>
            <a:endParaRPr lang="en-US" dirty="0"/>
          </a:p>
        </p:txBody>
      </p:sp>
      <p:sp>
        <p:nvSpPr>
          <p:cNvPr id="4" name="Platshållare för datum 3"/>
          <p:cNvSpPr>
            <a:spLocks noGrp="1"/>
          </p:cNvSpPr>
          <p:nvPr>
            <p:ph type="dt" sz="half" idx="10"/>
          </p:nvPr>
        </p:nvSpPr>
        <p:spPr/>
        <p:txBody>
          <a:bodyPr rtlCol="0"/>
          <a:lstStyle/>
          <a:p>
            <a:pPr rtl="0"/>
            <a:fld id="{4DCA1077-392C-47A9-91C7-36B179F8EF5D}" type="datetime1">
              <a:rPr lang="sv-SE" smtClean="0"/>
              <a:t>2021-05-21</a:t>
            </a:fld>
            <a:endParaRPr lang="en-US"/>
          </a:p>
        </p:txBody>
      </p:sp>
      <p:sp>
        <p:nvSpPr>
          <p:cNvPr id="5" name="Platshållare för sidfot 4"/>
          <p:cNvSpPr>
            <a:spLocks noGrp="1"/>
          </p:cNvSpPr>
          <p:nvPr>
            <p:ph type="ftr" sz="quarter" idx="11"/>
          </p:nvPr>
        </p:nvSpPr>
        <p:spPr/>
        <p:txBody>
          <a:bodyPr rtlCol="0"/>
          <a:lstStyle/>
          <a:p>
            <a:pPr rtl="0"/>
            <a:endParaRPr lang="en-US"/>
          </a:p>
        </p:txBody>
      </p:sp>
      <p:sp>
        <p:nvSpPr>
          <p:cNvPr id="6" name="Platshållare för bildnummer 5"/>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991600" y="762000"/>
            <a:ext cx="2362200" cy="5257800"/>
          </a:xfrm>
        </p:spPr>
        <p:txBody>
          <a:bodyPr vert="eaVert" rtlCol="0"/>
          <a:lstStyle/>
          <a:p>
            <a:pPr rtl="0"/>
            <a:r>
              <a:rPr lang="sv-SE"/>
              <a:t>Klicka här för att ändra mall för rubrikformat</a:t>
            </a:r>
            <a:endParaRPr lang="en-US" dirty="0"/>
          </a:p>
        </p:txBody>
      </p:sp>
      <p:sp>
        <p:nvSpPr>
          <p:cNvPr id="3" name="Platshållare 2 för vertikal text"/>
          <p:cNvSpPr>
            <a:spLocks noGrp="1"/>
          </p:cNvSpPr>
          <p:nvPr>
            <p:ph type="body" orient="vert" idx="1"/>
          </p:nvPr>
        </p:nvSpPr>
        <p:spPr>
          <a:xfrm>
            <a:off x="838200" y="762000"/>
            <a:ext cx="8077200" cy="5257800"/>
          </a:xfrm>
        </p:spPr>
        <p:txBody>
          <a:bodyPr vert="eaVert" rtlCol="0"/>
          <a:lstStyle/>
          <a:p>
            <a:pPr lvl="0" rtl="0"/>
            <a:r>
              <a:rPr lang="sv-SE"/>
              <a:t>Klicka här för att ändra format på bakgrundstexten</a:t>
            </a:r>
          </a:p>
          <a:p>
            <a:pPr lvl="1" rtl="0"/>
            <a:r>
              <a:rPr lang="sv-SE"/>
              <a:t>Nivå två</a:t>
            </a:r>
          </a:p>
          <a:p>
            <a:pPr lvl="2" rtl="0"/>
            <a:r>
              <a:rPr lang="sv-SE"/>
              <a:t>Nivå tre</a:t>
            </a:r>
          </a:p>
          <a:p>
            <a:pPr lvl="3" rtl="0"/>
            <a:r>
              <a:rPr lang="sv-SE"/>
              <a:t>Nivå fyra</a:t>
            </a:r>
          </a:p>
          <a:p>
            <a:pPr lvl="4" rtl="0"/>
            <a:r>
              <a:rPr lang="sv-SE"/>
              <a:t>Nivå fem</a:t>
            </a:r>
            <a:endParaRPr lang="en-US" dirty="0"/>
          </a:p>
        </p:txBody>
      </p:sp>
      <p:sp>
        <p:nvSpPr>
          <p:cNvPr id="4" name="Platshållare för datum 3"/>
          <p:cNvSpPr>
            <a:spLocks noGrp="1"/>
          </p:cNvSpPr>
          <p:nvPr>
            <p:ph type="dt" sz="half" idx="10"/>
          </p:nvPr>
        </p:nvSpPr>
        <p:spPr/>
        <p:txBody>
          <a:bodyPr rtlCol="0"/>
          <a:lstStyle/>
          <a:p>
            <a:pPr rtl="0"/>
            <a:fld id="{7CCC793C-4937-4DF4-857A-137ADDAD52DB}" type="datetime1">
              <a:rPr lang="sv-SE" smtClean="0"/>
              <a:t>2021-05-21</a:t>
            </a:fld>
            <a:endParaRPr lang="en-US"/>
          </a:p>
        </p:txBody>
      </p:sp>
      <p:sp>
        <p:nvSpPr>
          <p:cNvPr id="5" name="Platshållare för sidfot 4"/>
          <p:cNvSpPr>
            <a:spLocks noGrp="1"/>
          </p:cNvSpPr>
          <p:nvPr>
            <p:ph type="ftr" sz="quarter" idx="11"/>
          </p:nvPr>
        </p:nvSpPr>
        <p:spPr/>
        <p:txBody>
          <a:bodyPr rtlCol="0"/>
          <a:lstStyle/>
          <a:p>
            <a:pPr rtl="0"/>
            <a:endParaRPr lang="en-US"/>
          </a:p>
        </p:txBody>
      </p:sp>
      <p:sp>
        <p:nvSpPr>
          <p:cNvPr id="6" name="Platshållare för bildnummer 5"/>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lstStyle/>
          <a:p>
            <a:pPr rtl="0"/>
            <a:r>
              <a:rPr lang="sv-SE"/>
              <a:t>Klicka här för att ändra mall för rubrikformat</a:t>
            </a:r>
            <a:endParaRPr lang="en-US" dirty="0"/>
          </a:p>
        </p:txBody>
      </p:sp>
      <p:sp>
        <p:nvSpPr>
          <p:cNvPr id="3" name="Platshållare för innehåll 2"/>
          <p:cNvSpPr>
            <a:spLocks noGrp="1"/>
          </p:cNvSpPr>
          <p:nvPr>
            <p:ph idx="1"/>
          </p:nvPr>
        </p:nvSpPr>
        <p:spPr/>
        <p:txBody>
          <a:bodyPr rtlCol="0"/>
          <a:lstStyle/>
          <a:p>
            <a:pPr lvl="0" rtl="0"/>
            <a:r>
              <a:rPr lang="sv-SE"/>
              <a:t>Klicka här för att ändra format på bakgrundstexten</a:t>
            </a:r>
          </a:p>
          <a:p>
            <a:pPr lvl="1" rtl="0"/>
            <a:r>
              <a:rPr lang="sv-SE"/>
              <a:t>Nivå två</a:t>
            </a:r>
          </a:p>
          <a:p>
            <a:pPr lvl="2" rtl="0"/>
            <a:r>
              <a:rPr lang="sv-SE"/>
              <a:t>Nivå tre</a:t>
            </a:r>
          </a:p>
          <a:p>
            <a:pPr lvl="3" rtl="0"/>
            <a:r>
              <a:rPr lang="sv-SE"/>
              <a:t>Nivå fyra</a:t>
            </a:r>
          </a:p>
          <a:p>
            <a:pPr lvl="4" rtl="0"/>
            <a:r>
              <a:rPr lang="sv-SE"/>
              <a:t>Nivå fem</a:t>
            </a:r>
            <a:endParaRPr lang="en-US" dirty="0"/>
          </a:p>
        </p:txBody>
      </p:sp>
      <p:sp>
        <p:nvSpPr>
          <p:cNvPr id="4" name="Platshållare för datum 3"/>
          <p:cNvSpPr>
            <a:spLocks noGrp="1"/>
          </p:cNvSpPr>
          <p:nvPr>
            <p:ph type="dt" sz="half" idx="10"/>
          </p:nvPr>
        </p:nvSpPr>
        <p:spPr/>
        <p:txBody>
          <a:bodyPr rtlCol="0"/>
          <a:lstStyle/>
          <a:p>
            <a:pPr rtl="0"/>
            <a:fld id="{30BCF48A-3C49-476F-B51C-855F10854659}" type="datetime1">
              <a:rPr lang="sv-SE" smtClean="0"/>
              <a:t>2021-05-21</a:t>
            </a:fld>
            <a:endParaRPr lang="en-US"/>
          </a:p>
        </p:txBody>
      </p:sp>
      <p:sp>
        <p:nvSpPr>
          <p:cNvPr id="5" name="Platshållare för sidfot 4"/>
          <p:cNvSpPr>
            <a:spLocks noGrp="1"/>
          </p:cNvSpPr>
          <p:nvPr>
            <p:ph type="ftr" sz="quarter" idx="11"/>
          </p:nvPr>
        </p:nvSpPr>
        <p:spPr/>
        <p:txBody>
          <a:bodyPr rtlCol="0"/>
          <a:lstStyle/>
          <a:p>
            <a:pPr rtl="0"/>
            <a:endParaRPr lang="en-US"/>
          </a:p>
        </p:txBody>
      </p:sp>
      <p:sp>
        <p:nvSpPr>
          <p:cNvPr id="6" name="Platshållare för bildnummer 5"/>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15" name="Rektangulär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useBgFill="1">
        <p:nvSpPr>
          <p:cNvPr id="23" name="Rektangulär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ktangulär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ktangulär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Rubrik 1"/>
          <p:cNvSpPr>
            <a:spLocks noGrp="1"/>
          </p:cNvSpPr>
          <p:nvPr>
            <p:ph type="title"/>
          </p:nvPr>
        </p:nvSpPr>
        <p:spPr>
          <a:xfrm>
            <a:off x="1629156" y="2275165"/>
            <a:ext cx="8933688" cy="2406895"/>
          </a:xfrm>
        </p:spPr>
        <p:txBody>
          <a:bodyPr rtlCol="0"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pPr rtl="0"/>
            <a:r>
              <a:rPr lang="sv-SE"/>
              <a:t>Klicka här för att ändra mall för rubrikformat</a:t>
            </a:r>
            <a:endParaRPr lang="en-US" dirty="0"/>
          </a:p>
        </p:txBody>
      </p:sp>
      <p:grpSp>
        <p:nvGrpSpPr>
          <p:cNvPr id="16" name="Grup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Rak koppling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Rak koppling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Rak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Platshållare för text 2"/>
          <p:cNvSpPr>
            <a:spLocks noGrp="1"/>
          </p:cNvSpPr>
          <p:nvPr>
            <p:ph type="body" idx="1"/>
          </p:nvPr>
        </p:nvSpPr>
        <p:spPr>
          <a:xfrm>
            <a:off x="1629156" y="4682062"/>
            <a:ext cx="8939784" cy="457200"/>
          </a:xfrm>
        </p:spPr>
        <p:txBody>
          <a:bodyPr rtlCol="0"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sv-SE"/>
              <a:t>Klicka här för att ändra format på bakgrundstexten</a:t>
            </a:r>
          </a:p>
        </p:txBody>
      </p:sp>
      <p:sp>
        <p:nvSpPr>
          <p:cNvPr id="4" name="Platshållare för datum 3"/>
          <p:cNvSpPr>
            <a:spLocks noGrp="1"/>
          </p:cNvSpPr>
          <p:nvPr>
            <p:ph type="dt" sz="half" idx="10"/>
          </p:nvPr>
        </p:nvSpPr>
        <p:spPr>
          <a:xfrm>
            <a:off x="5318760" y="1344502"/>
            <a:ext cx="1554480" cy="498781"/>
          </a:xfrm>
        </p:spPr>
        <p:txBody>
          <a:bodyPr rtlCol="0"/>
          <a:lstStyle>
            <a:lvl1pPr algn="ctr">
              <a:defRPr lang="en-US" sz="1300" kern="1200" spc="0" baseline="0">
                <a:solidFill>
                  <a:srgbClr val="FFFFFF"/>
                </a:solidFill>
                <a:latin typeface="+mn-lt"/>
                <a:ea typeface="+mn-ea"/>
                <a:cs typeface="+mn-cs"/>
              </a:defRPr>
            </a:lvl1pPr>
          </a:lstStyle>
          <a:p>
            <a:pPr rtl="0"/>
            <a:fld id="{093F6481-F449-4DD2-9DAD-30D11F5E4D22}" type="datetime1">
              <a:rPr lang="sv-SE" smtClean="0"/>
              <a:t>2021-05-21</a:t>
            </a:fld>
            <a:endParaRPr lang="en-US" dirty="0"/>
          </a:p>
        </p:txBody>
      </p:sp>
      <p:sp>
        <p:nvSpPr>
          <p:cNvPr id="5" name="Platshållare för sidfot 4"/>
          <p:cNvSpPr>
            <a:spLocks noGrp="1"/>
          </p:cNvSpPr>
          <p:nvPr>
            <p:ph type="ftr" sz="quarter" idx="11"/>
          </p:nvPr>
        </p:nvSpPr>
        <p:spPr>
          <a:xfrm>
            <a:off x="1629157" y="5177408"/>
            <a:ext cx="5660134" cy="228600"/>
          </a:xfrm>
        </p:spPr>
        <p:txBody>
          <a:bodyPr rtlCol="0"/>
          <a:lstStyle>
            <a:lvl1pPr algn="l">
              <a:defRPr>
                <a:solidFill>
                  <a:schemeClr val="tx1">
                    <a:lumMod val="85000"/>
                    <a:lumOff val="15000"/>
                  </a:schemeClr>
                </a:solidFill>
              </a:defRPr>
            </a:lvl1pPr>
          </a:lstStyle>
          <a:p>
            <a:pPr rtl="0"/>
            <a:endParaRPr lang="en-US" dirty="0"/>
          </a:p>
        </p:txBody>
      </p:sp>
      <p:sp>
        <p:nvSpPr>
          <p:cNvPr id="6" name="Platshållare för bildnummer 5"/>
          <p:cNvSpPr>
            <a:spLocks noGrp="1"/>
          </p:cNvSpPr>
          <p:nvPr>
            <p:ph type="sldNum" sz="quarter" idx="12"/>
          </p:nvPr>
        </p:nvSpPr>
        <p:spPr>
          <a:xfrm>
            <a:off x="8604504" y="5177408"/>
            <a:ext cx="1958339" cy="228600"/>
          </a:xfrm>
        </p:spPr>
        <p:txBody>
          <a:bodyPr rtlCol="0"/>
          <a:lstStyle>
            <a:lvl1pPr>
              <a:defRPr>
                <a:solidFill>
                  <a:schemeClr val="tx1">
                    <a:lumMod val="85000"/>
                    <a:lumOff val="15000"/>
                  </a:schemeClr>
                </a:solidFill>
              </a:defRPr>
            </a:lvl1pPr>
          </a:lstStyle>
          <a:p>
            <a:pPr rtl="0"/>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
    <p:spTree>
      <p:nvGrpSpPr>
        <p:cNvPr id="1" name=""/>
        <p:cNvGrpSpPr/>
        <p:nvPr/>
      </p:nvGrpSpPr>
      <p:grpSpPr>
        <a:xfrm>
          <a:off x="0" y="0"/>
          <a:ext cx="0" cy="0"/>
          <a:chOff x="0" y="0"/>
          <a:chExt cx="0" cy="0"/>
        </a:xfrm>
      </p:grpSpPr>
      <p:sp>
        <p:nvSpPr>
          <p:cNvPr id="8" name="Rubrik 7"/>
          <p:cNvSpPr>
            <a:spLocks noGrp="1"/>
          </p:cNvSpPr>
          <p:nvPr>
            <p:ph type="title" hasCustomPrompt="1"/>
          </p:nvPr>
        </p:nvSpPr>
        <p:spPr/>
        <p:txBody>
          <a:bodyPr rtlCol="0"/>
          <a:lstStyle>
            <a:lvl1pPr>
              <a:defRPr/>
            </a:lvl1pPr>
          </a:lstStyle>
          <a:p>
            <a:pPr rtl="0"/>
            <a:r>
              <a:rPr lang="sv-se" dirty="0"/>
              <a:t>Klicka för att ändra formatet för bakgrundsrubriken</a:t>
            </a:r>
            <a:endParaRPr lang="en-US" dirty="0"/>
          </a:p>
        </p:txBody>
      </p:sp>
      <p:sp>
        <p:nvSpPr>
          <p:cNvPr id="3" name="Platshållare för innehåll 2"/>
          <p:cNvSpPr>
            <a:spLocks noGrp="1"/>
          </p:cNvSpPr>
          <p:nvPr>
            <p:ph sz="half" idx="1" hasCustomPrompt="1"/>
          </p:nvPr>
        </p:nvSpPr>
        <p:spPr>
          <a:xfrm>
            <a:off x="106680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sv-se" dirty="0"/>
              <a:t>Klicka för att redigera format för bakgrundstext</a:t>
            </a:r>
          </a:p>
          <a:p>
            <a:pPr lvl="1" rtl="0"/>
            <a:r>
              <a:rPr lang="sv-se" dirty="0"/>
              <a:t>Nivå två</a:t>
            </a:r>
          </a:p>
          <a:p>
            <a:pPr lvl="2" rtl="0"/>
            <a:r>
              <a:rPr lang="sv-se" dirty="0"/>
              <a:t>Nivå tre</a:t>
            </a:r>
          </a:p>
          <a:p>
            <a:pPr lvl="3" rtl="0"/>
            <a:r>
              <a:rPr lang="sv-se" dirty="0"/>
              <a:t>Nivå fyra</a:t>
            </a:r>
          </a:p>
          <a:p>
            <a:pPr lvl="4" rtl="0"/>
            <a:r>
              <a:rPr lang="sv-se" dirty="0"/>
              <a:t>Nivå fem</a:t>
            </a:r>
            <a:endParaRPr lang="en-US" dirty="0"/>
          </a:p>
        </p:txBody>
      </p:sp>
      <p:sp>
        <p:nvSpPr>
          <p:cNvPr id="4" name="Platshållare för innehåll 3"/>
          <p:cNvSpPr>
            <a:spLocks noGrp="1"/>
          </p:cNvSpPr>
          <p:nvPr>
            <p:ph sz="half" idx="2"/>
          </p:nvPr>
        </p:nvSpPr>
        <p:spPr>
          <a:xfrm>
            <a:off x="646176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sv-SE"/>
              <a:t>Klicka här för att ändra format på bakgrundstexten</a:t>
            </a:r>
          </a:p>
          <a:p>
            <a:pPr lvl="1" rtl="0"/>
            <a:r>
              <a:rPr lang="sv-SE"/>
              <a:t>Nivå två</a:t>
            </a:r>
          </a:p>
          <a:p>
            <a:pPr lvl="2" rtl="0"/>
            <a:r>
              <a:rPr lang="sv-SE"/>
              <a:t>Nivå tre</a:t>
            </a:r>
          </a:p>
          <a:p>
            <a:pPr lvl="3" rtl="0"/>
            <a:r>
              <a:rPr lang="sv-SE"/>
              <a:t>Nivå fyra</a:t>
            </a:r>
          </a:p>
          <a:p>
            <a:pPr lvl="4" rtl="0"/>
            <a:r>
              <a:rPr lang="sv-SE"/>
              <a:t>Nivå fem</a:t>
            </a:r>
            <a:endParaRPr lang="en-US" dirty="0"/>
          </a:p>
        </p:txBody>
      </p:sp>
      <p:sp>
        <p:nvSpPr>
          <p:cNvPr id="5" name="Platshållare för datum 4"/>
          <p:cNvSpPr>
            <a:spLocks noGrp="1"/>
          </p:cNvSpPr>
          <p:nvPr>
            <p:ph type="dt" sz="half" idx="10"/>
          </p:nvPr>
        </p:nvSpPr>
        <p:spPr/>
        <p:txBody>
          <a:bodyPr rtlCol="0"/>
          <a:lstStyle/>
          <a:p>
            <a:pPr rtl="0"/>
            <a:fld id="{450F24BE-6072-4B7A-81D8-A955CA6ADCDA}" type="datetime1">
              <a:rPr lang="sv-SE" smtClean="0"/>
              <a:t>2021-05-21</a:t>
            </a:fld>
            <a:endParaRPr lang="en-US"/>
          </a:p>
        </p:txBody>
      </p:sp>
      <p:sp>
        <p:nvSpPr>
          <p:cNvPr id="6" name="Platshållare för sidfot 5"/>
          <p:cNvSpPr>
            <a:spLocks noGrp="1"/>
          </p:cNvSpPr>
          <p:nvPr>
            <p:ph type="ftr" sz="quarter" idx="11"/>
          </p:nvPr>
        </p:nvSpPr>
        <p:spPr/>
        <p:txBody>
          <a:bodyPr rtlCol="0"/>
          <a:lstStyle/>
          <a:p>
            <a:pPr rtl="0"/>
            <a:endParaRPr lang="en-US"/>
          </a:p>
        </p:txBody>
      </p:sp>
      <p:sp>
        <p:nvSpPr>
          <p:cNvPr id="7" name="Platshållare för bildnummer 6"/>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lstStyle/>
          <a:p>
            <a:pPr rtl="0"/>
            <a:r>
              <a:rPr lang="sv-SE"/>
              <a:t>Klicka här för att ändra mall för rubrikformat</a:t>
            </a:r>
            <a:endParaRPr lang="en-US" dirty="0"/>
          </a:p>
        </p:txBody>
      </p:sp>
      <p:sp>
        <p:nvSpPr>
          <p:cNvPr id="3" name="Platshållare för text 2"/>
          <p:cNvSpPr>
            <a:spLocks noGrp="1"/>
          </p:cNvSpPr>
          <p:nvPr>
            <p:ph type="body" idx="1"/>
          </p:nvPr>
        </p:nvSpPr>
        <p:spPr>
          <a:xfrm>
            <a:off x="1069848" y="2074334"/>
            <a:ext cx="4663440" cy="640080"/>
          </a:xfrm>
        </p:spPr>
        <p:txBody>
          <a:bodyPr rtlCol="0"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sv-SE"/>
              <a:t>Klicka här för att ändra format på bakgrundstexten</a:t>
            </a:r>
          </a:p>
        </p:txBody>
      </p:sp>
      <p:sp>
        <p:nvSpPr>
          <p:cNvPr id="4" name="Platshållare för innehåll 3"/>
          <p:cNvSpPr>
            <a:spLocks noGrp="1"/>
          </p:cNvSpPr>
          <p:nvPr>
            <p:ph sz="half" idx="2"/>
          </p:nvPr>
        </p:nvSpPr>
        <p:spPr>
          <a:xfrm>
            <a:off x="1069848" y="2792472"/>
            <a:ext cx="4663440" cy="3163825"/>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sv-SE"/>
              <a:t>Klicka här för att ändra format på bakgrundstexten</a:t>
            </a:r>
          </a:p>
          <a:p>
            <a:pPr lvl="1" rtl="0"/>
            <a:r>
              <a:rPr lang="sv-SE"/>
              <a:t>Nivå två</a:t>
            </a:r>
          </a:p>
          <a:p>
            <a:pPr lvl="2" rtl="0"/>
            <a:r>
              <a:rPr lang="sv-SE"/>
              <a:t>Nivå tre</a:t>
            </a:r>
          </a:p>
          <a:p>
            <a:pPr lvl="3" rtl="0"/>
            <a:r>
              <a:rPr lang="sv-SE"/>
              <a:t>Nivå fyra</a:t>
            </a:r>
          </a:p>
          <a:p>
            <a:pPr lvl="4" rtl="0"/>
            <a:r>
              <a:rPr lang="sv-SE"/>
              <a:t>Nivå fem</a:t>
            </a:r>
            <a:endParaRPr lang="sv-se"/>
          </a:p>
        </p:txBody>
      </p:sp>
      <p:sp>
        <p:nvSpPr>
          <p:cNvPr id="5" name="Platshållare för text 4"/>
          <p:cNvSpPr>
            <a:spLocks noGrp="1"/>
          </p:cNvSpPr>
          <p:nvPr>
            <p:ph type="body" sz="quarter" idx="3"/>
          </p:nvPr>
        </p:nvSpPr>
        <p:spPr>
          <a:xfrm>
            <a:off x="6458712" y="2074334"/>
            <a:ext cx="4663440" cy="640080"/>
          </a:xfrm>
        </p:spPr>
        <p:txBody>
          <a:bodyPr rtlCol="0"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sv-SE"/>
              <a:t>Klicka här för att ändra format på bakgrundstexten</a:t>
            </a:r>
          </a:p>
        </p:txBody>
      </p:sp>
      <p:sp>
        <p:nvSpPr>
          <p:cNvPr id="6" name="Platshållare för innehåll 5"/>
          <p:cNvSpPr>
            <a:spLocks noGrp="1"/>
          </p:cNvSpPr>
          <p:nvPr>
            <p:ph sz="quarter" idx="4"/>
          </p:nvPr>
        </p:nvSpPr>
        <p:spPr>
          <a:xfrm>
            <a:off x="6458712" y="2792471"/>
            <a:ext cx="4663440" cy="3164509"/>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sv-SE"/>
              <a:t>Klicka här för att ändra format på bakgrundstexten</a:t>
            </a:r>
          </a:p>
          <a:p>
            <a:pPr lvl="1" rtl="0"/>
            <a:r>
              <a:rPr lang="sv-SE"/>
              <a:t>Nivå två</a:t>
            </a:r>
          </a:p>
          <a:p>
            <a:pPr lvl="2" rtl="0"/>
            <a:r>
              <a:rPr lang="sv-SE"/>
              <a:t>Nivå tre</a:t>
            </a:r>
          </a:p>
          <a:p>
            <a:pPr lvl="3" rtl="0"/>
            <a:r>
              <a:rPr lang="sv-SE"/>
              <a:t>Nivå fyra</a:t>
            </a:r>
          </a:p>
          <a:p>
            <a:pPr lvl="4" rtl="0"/>
            <a:r>
              <a:rPr lang="sv-SE"/>
              <a:t>Nivå fem</a:t>
            </a:r>
            <a:endParaRPr lang="sv-se"/>
          </a:p>
        </p:txBody>
      </p:sp>
      <p:sp>
        <p:nvSpPr>
          <p:cNvPr id="7" name="Platshållare för datum 6"/>
          <p:cNvSpPr>
            <a:spLocks noGrp="1"/>
          </p:cNvSpPr>
          <p:nvPr>
            <p:ph type="dt" sz="half" idx="10"/>
          </p:nvPr>
        </p:nvSpPr>
        <p:spPr/>
        <p:txBody>
          <a:bodyPr rtlCol="0"/>
          <a:lstStyle/>
          <a:p>
            <a:pPr rtl="0"/>
            <a:fld id="{C38FEDDC-1E64-4193-B712-7D88AD9AE145}" type="datetime1">
              <a:rPr lang="sv-SE" smtClean="0"/>
              <a:t>2021-05-21</a:t>
            </a:fld>
            <a:endParaRPr lang="en-US"/>
          </a:p>
        </p:txBody>
      </p:sp>
      <p:sp>
        <p:nvSpPr>
          <p:cNvPr id="8" name="Platshållare för sidfot 7"/>
          <p:cNvSpPr>
            <a:spLocks noGrp="1"/>
          </p:cNvSpPr>
          <p:nvPr>
            <p:ph type="ftr" sz="quarter" idx="11"/>
          </p:nvPr>
        </p:nvSpPr>
        <p:spPr/>
        <p:txBody>
          <a:bodyPr rtlCol="0"/>
          <a:lstStyle/>
          <a:p>
            <a:pPr rtl="0"/>
            <a:endParaRPr lang="en-US"/>
          </a:p>
        </p:txBody>
      </p:sp>
      <p:sp>
        <p:nvSpPr>
          <p:cNvPr id="9" name="Platshållare för bildnummer 8"/>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lstStyle/>
          <a:p>
            <a:pPr rtl="0"/>
            <a:r>
              <a:rPr lang="sv-SE"/>
              <a:t>Klicka här för att ändra mall för rubrikformat</a:t>
            </a:r>
            <a:endParaRPr lang="en-US" dirty="0"/>
          </a:p>
        </p:txBody>
      </p:sp>
      <p:sp>
        <p:nvSpPr>
          <p:cNvPr id="3" name="Platshållare för datum 2"/>
          <p:cNvSpPr>
            <a:spLocks noGrp="1"/>
          </p:cNvSpPr>
          <p:nvPr>
            <p:ph type="dt" sz="half" idx="10"/>
          </p:nvPr>
        </p:nvSpPr>
        <p:spPr/>
        <p:txBody>
          <a:bodyPr rtlCol="0"/>
          <a:lstStyle/>
          <a:p>
            <a:pPr rtl="0"/>
            <a:fld id="{F1EA592A-E5DF-423F-83B6-FE6729183DCF}" type="datetime1">
              <a:rPr lang="sv-SE" smtClean="0"/>
              <a:t>2021-05-21</a:t>
            </a:fld>
            <a:endParaRPr lang="en-US"/>
          </a:p>
        </p:txBody>
      </p:sp>
      <p:sp>
        <p:nvSpPr>
          <p:cNvPr id="4" name="Platshållare för sidfot 3"/>
          <p:cNvSpPr>
            <a:spLocks noGrp="1"/>
          </p:cNvSpPr>
          <p:nvPr>
            <p:ph type="ftr" sz="quarter" idx="11"/>
          </p:nvPr>
        </p:nvSpPr>
        <p:spPr/>
        <p:txBody>
          <a:bodyPr rtlCol="0"/>
          <a:lstStyle/>
          <a:p>
            <a:pPr rtl="0"/>
            <a:endParaRPr lang="en-US"/>
          </a:p>
        </p:txBody>
      </p:sp>
      <p:sp>
        <p:nvSpPr>
          <p:cNvPr id="5" name="Platshållare för bildnummer 4"/>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rtlCol="0"/>
          <a:lstStyle/>
          <a:p>
            <a:pPr rtl="0"/>
            <a:fld id="{CF7855A4-7483-489B-A6EC-0CC400A5E450}" type="datetime1">
              <a:rPr lang="sv-SE" smtClean="0"/>
              <a:t>2021-05-21</a:t>
            </a:fld>
            <a:endParaRPr lang="en-US"/>
          </a:p>
        </p:txBody>
      </p:sp>
      <p:sp>
        <p:nvSpPr>
          <p:cNvPr id="3" name="Platshållare för sidfot 2"/>
          <p:cNvSpPr>
            <a:spLocks noGrp="1"/>
          </p:cNvSpPr>
          <p:nvPr>
            <p:ph type="ftr" sz="quarter" idx="11"/>
          </p:nvPr>
        </p:nvSpPr>
        <p:spPr/>
        <p:txBody>
          <a:bodyPr rtlCol="0"/>
          <a:lstStyle/>
          <a:p>
            <a:pPr rtl="0"/>
            <a:endParaRPr lang="en-US"/>
          </a:p>
        </p:txBody>
      </p:sp>
      <p:sp>
        <p:nvSpPr>
          <p:cNvPr id="4" name="Platshållare för bildnummer 3"/>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ehåll med bildtext">
    <p:spTree>
      <p:nvGrpSpPr>
        <p:cNvPr id="1" name=""/>
        <p:cNvGrpSpPr/>
        <p:nvPr/>
      </p:nvGrpSpPr>
      <p:grpSpPr>
        <a:xfrm>
          <a:off x="0" y="0"/>
          <a:ext cx="0" cy="0"/>
          <a:chOff x="0" y="0"/>
          <a:chExt cx="0" cy="0"/>
        </a:xfrm>
      </p:grpSpPr>
      <p:sp>
        <p:nvSpPr>
          <p:cNvPr id="10" name="Rektangulär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ktangulär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Rubrik 1"/>
          <p:cNvSpPr>
            <a:spLocks noGrp="1"/>
          </p:cNvSpPr>
          <p:nvPr>
            <p:ph type="title" hasCustomPrompt="1"/>
          </p:nvPr>
        </p:nvSpPr>
        <p:spPr>
          <a:xfrm>
            <a:off x="8452184" y="607392"/>
            <a:ext cx="3161963" cy="1645920"/>
          </a:xfrm>
        </p:spPr>
        <p:txBody>
          <a:bodyPr rtlCol="0"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pPr rtl="0"/>
            <a:r>
              <a:rPr lang="sv-se" dirty="0"/>
              <a:t>Klicka här för att ändra format</a:t>
            </a:r>
            <a:endParaRPr lang="en-US" dirty="0"/>
          </a:p>
        </p:txBody>
      </p:sp>
      <p:sp>
        <p:nvSpPr>
          <p:cNvPr id="3" name="Platshållare för innehåll 2"/>
          <p:cNvSpPr>
            <a:spLocks noGrp="1"/>
          </p:cNvSpPr>
          <p:nvPr>
            <p:ph idx="1"/>
          </p:nvPr>
        </p:nvSpPr>
        <p:spPr>
          <a:xfrm>
            <a:off x="685800" y="609600"/>
            <a:ext cx="6858000" cy="5334000"/>
          </a:xfrm>
        </p:spPr>
        <p:txBody>
          <a:bodyPr rtlCol="0"/>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sv-SE"/>
              <a:t>Klicka här för att ändra format på bakgrundstexten</a:t>
            </a:r>
          </a:p>
          <a:p>
            <a:pPr lvl="1" rtl="0"/>
            <a:r>
              <a:rPr lang="sv-SE"/>
              <a:t>Nivå två</a:t>
            </a:r>
          </a:p>
          <a:p>
            <a:pPr lvl="2" rtl="0"/>
            <a:r>
              <a:rPr lang="sv-SE"/>
              <a:t>Nivå tre</a:t>
            </a:r>
          </a:p>
          <a:p>
            <a:pPr lvl="3" rtl="0"/>
            <a:r>
              <a:rPr lang="sv-SE"/>
              <a:t>Nivå fyra</a:t>
            </a:r>
          </a:p>
          <a:p>
            <a:pPr lvl="4" rtl="0"/>
            <a:r>
              <a:rPr lang="sv-SE"/>
              <a:t>Nivå fem</a:t>
            </a:r>
            <a:endParaRPr lang="en-US" dirty="0"/>
          </a:p>
        </p:txBody>
      </p:sp>
      <p:sp>
        <p:nvSpPr>
          <p:cNvPr id="4" name="Platshållare för text 3"/>
          <p:cNvSpPr>
            <a:spLocks noGrp="1"/>
          </p:cNvSpPr>
          <p:nvPr>
            <p:ph type="body" sz="half" idx="2"/>
          </p:nvPr>
        </p:nvSpPr>
        <p:spPr>
          <a:xfrm>
            <a:off x="8458200" y="2336800"/>
            <a:ext cx="3161963" cy="3606800"/>
          </a:xfrm>
        </p:spPr>
        <p:txBody>
          <a:bodyPr rtlCol="0">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sv-SE"/>
              <a:t>Klicka här för att ändra format på bakgrundstexten</a:t>
            </a:r>
          </a:p>
        </p:txBody>
      </p:sp>
      <p:sp>
        <p:nvSpPr>
          <p:cNvPr id="8" name="Platshållare för datum 7"/>
          <p:cNvSpPr>
            <a:spLocks noGrp="1"/>
          </p:cNvSpPr>
          <p:nvPr>
            <p:ph type="dt" sz="half" idx="10"/>
          </p:nvPr>
        </p:nvSpPr>
        <p:spPr>
          <a:xfrm>
            <a:off x="5588000" y="6035040"/>
            <a:ext cx="1955800" cy="365760"/>
          </a:xfrm>
        </p:spPr>
        <p:txBody>
          <a:bodyPr rtlCol="0"/>
          <a:lstStyle>
            <a:lvl1pPr>
              <a:defRPr>
                <a:solidFill>
                  <a:schemeClr val="tx1">
                    <a:lumMod val="85000"/>
                    <a:lumOff val="15000"/>
                  </a:schemeClr>
                </a:solidFill>
              </a:defRPr>
            </a:lvl1pPr>
          </a:lstStyle>
          <a:p>
            <a:pPr rtl="0"/>
            <a:fld id="{BAF3677F-CAE5-4612-A49C-E4AB1BDDD2C9}" type="datetime1">
              <a:rPr lang="sv-SE" smtClean="0"/>
              <a:t>2021-05-21</a:t>
            </a:fld>
            <a:endParaRPr lang="en-US"/>
          </a:p>
        </p:txBody>
      </p:sp>
      <p:sp>
        <p:nvSpPr>
          <p:cNvPr id="9" name="Platshållare för sidfot 8"/>
          <p:cNvSpPr>
            <a:spLocks noGrp="1"/>
          </p:cNvSpPr>
          <p:nvPr>
            <p:ph type="ftr" sz="quarter" idx="11"/>
          </p:nvPr>
        </p:nvSpPr>
        <p:spPr>
          <a:xfrm>
            <a:off x="685801" y="6035040"/>
            <a:ext cx="4584700" cy="365760"/>
          </a:xfrm>
        </p:spPr>
        <p:txBody>
          <a:bodyPr rtlCol="0"/>
          <a:lstStyle>
            <a:lvl1pPr algn="l">
              <a:defRPr/>
            </a:lvl1pPr>
          </a:lstStyle>
          <a:p>
            <a:pPr rtl="0"/>
            <a:endParaRPr lang="en-US"/>
          </a:p>
        </p:txBody>
      </p:sp>
      <p:sp>
        <p:nvSpPr>
          <p:cNvPr id="11" name="Platshållare för bildnummer 10"/>
          <p:cNvSpPr>
            <a:spLocks noGrp="1"/>
          </p:cNvSpPr>
          <p:nvPr>
            <p:ph type="sldNum" sz="quarter" idx="12"/>
          </p:nvPr>
        </p:nvSpPr>
        <p:spPr>
          <a:xfrm>
            <a:off x="10396728" y="6035040"/>
            <a:ext cx="1223435" cy="365760"/>
          </a:xfrm>
        </p:spPr>
        <p:txBody>
          <a:bodyPr rtlCol="0"/>
          <a:lstStyle>
            <a:lvl1pPr>
              <a:defRPr>
                <a:solidFill>
                  <a:schemeClr val="tx1">
                    <a:lumMod val="85000"/>
                    <a:lumOff val="15000"/>
                  </a:schemeClr>
                </a:solidFill>
              </a:defRPr>
            </a:lvl1pPr>
          </a:lstStyle>
          <a:p>
            <a:pPr rtl="0"/>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11" name="Rektangulär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latshållare för bild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sv-SE"/>
              <a:t>Klicka på ikonen för att lägga till en bild</a:t>
            </a:r>
            <a:endParaRPr lang="en-US" dirty="0"/>
          </a:p>
        </p:txBody>
      </p:sp>
      <p:sp>
        <p:nvSpPr>
          <p:cNvPr id="5" name="Platshållare för datum 4"/>
          <p:cNvSpPr>
            <a:spLocks noGrp="1"/>
          </p:cNvSpPr>
          <p:nvPr>
            <p:ph type="dt" sz="half" idx="10"/>
          </p:nvPr>
        </p:nvSpPr>
        <p:spPr>
          <a:xfrm>
            <a:off x="5662337" y="6035040"/>
            <a:ext cx="2071963" cy="365760"/>
          </a:xfrm>
        </p:spPr>
        <p:txBody>
          <a:bodyPr rtlCol="0"/>
          <a:lstStyle>
            <a:lvl1pPr>
              <a:defRPr b="1">
                <a:solidFill>
                  <a:srgbClr val="FFFFFF"/>
                </a:solidFill>
                <a:effectLst>
                  <a:outerShdw blurRad="19050" dist="6350" dir="2700000" algn="tl" rotWithShape="0">
                    <a:prstClr val="black">
                      <a:alpha val="40000"/>
                    </a:prstClr>
                  </a:outerShdw>
                </a:effectLst>
              </a:defRPr>
            </a:lvl1pPr>
          </a:lstStyle>
          <a:p>
            <a:pPr rtl="0"/>
            <a:fld id="{5AB1348B-C229-4023-A080-65BEF8E6075E}" type="datetime1">
              <a:rPr lang="sv-SE" smtClean="0"/>
              <a:t>2021-05-21</a:t>
            </a:fld>
            <a:endParaRPr lang="en-US" dirty="0"/>
          </a:p>
        </p:txBody>
      </p:sp>
      <p:sp>
        <p:nvSpPr>
          <p:cNvPr id="6" name="Platshållare för sidfot 5"/>
          <p:cNvSpPr>
            <a:spLocks noGrp="1"/>
          </p:cNvSpPr>
          <p:nvPr>
            <p:ph type="ftr" sz="quarter" idx="11"/>
          </p:nvPr>
        </p:nvSpPr>
        <p:spPr>
          <a:xfrm>
            <a:off x="612648" y="6035040"/>
            <a:ext cx="4588002" cy="365760"/>
          </a:xfrm>
        </p:spPr>
        <p:txBody>
          <a:bodyPr rtlCol="0"/>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rtl="0"/>
            <a:endParaRPr lang="en-US" dirty="0"/>
          </a:p>
        </p:txBody>
      </p:sp>
      <p:sp>
        <p:nvSpPr>
          <p:cNvPr id="7" name="Platshållare för bildnummer 6"/>
          <p:cNvSpPr>
            <a:spLocks noGrp="1"/>
          </p:cNvSpPr>
          <p:nvPr>
            <p:ph type="sldNum" sz="quarter" idx="12"/>
          </p:nvPr>
        </p:nvSpPr>
        <p:spPr>
          <a:xfrm>
            <a:off x="10396728" y="6035040"/>
            <a:ext cx="1225296" cy="365760"/>
          </a:xfrm>
        </p:spPr>
        <p:txBody>
          <a:bodyPr rtlCol="0"/>
          <a:lstStyle/>
          <a:p>
            <a:pPr rtl="0"/>
            <a:fld id="{34B7E4EF-A1BD-40F4-AB7B-04F084DD991D}" type="slidenum">
              <a:rPr lang="en-US" smtClean="0"/>
              <a:t>‹#›</a:t>
            </a:fld>
            <a:endParaRPr lang="en-US"/>
          </a:p>
        </p:txBody>
      </p:sp>
      <p:sp>
        <p:nvSpPr>
          <p:cNvPr id="12" name="Rektangulär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Rubrik 1"/>
          <p:cNvSpPr>
            <a:spLocks noGrp="1"/>
          </p:cNvSpPr>
          <p:nvPr>
            <p:ph type="title" hasCustomPrompt="1"/>
          </p:nvPr>
        </p:nvSpPr>
        <p:spPr>
          <a:xfrm>
            <a:off x="8477250" y="603504"/>
            <a:ext cx="3144774" cy="1645920"/>
          </a:xfrm>
        </p:spPr>
        <p:txBody>
          <a:bodyPr rtlCol="0" anchor="b">
            <a:noAutofit/>
          </a:bodyPr>
          <a:lstStyle>
            <a:lvl1pPr algn="l">
              <a:lnSpc>
                <a:spcPct val="100000"/>
              </a:lnSpc>
              <a:defRPr sz="3200" b="0">
                <a:solidFill>
                  <a:schemeClr val="tx1"/>
                </a:solidFill>
                <a:latin typeface="+mj-lt"/>
              </a:defRPr>
            </a:lvl1pPr>
          </a:lstStyle>
          <a:p>
            <a:pPr rtl="0"/>
            <a:r>
              <a:rPr lang="sv-se" dirty="0"/>
              <a:t>Klicka här för att ändra format</a:t>
            </a:r>
            <a:endParaRPr lang="en-US" dirty="0"/>
          </a:p>
        </p:txBody>
      </p:sp>
      <p:sp>
        <p:nvSpPr>
          <p:cNvPr id="4" name="Platshållare för text 3"/>
          <p:cNvSpPr>
            <a:spLocks noGrp="1"/>
          </p:cNvSpPr>
          <p:nvPr>
            <p:ph type="body" sz="half" idx="2"/>
          </p:nvPr>
        </p:nvSpPr>
        <p:spPr>
          <a:xfrm>
            <a:off x="8477250" y="2386584"/>
            <a:ext cx="3144774" cy="3511296"/>
          </a:xfrm>
        </p:spPr>
        <p:txBody>
          <a:bodyPr rtlCol="0">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sv-SE"/>
              <a:t>Klicka här för att ändra format på bakgrundstexten</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ktangulär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7" name="Rektangel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ktangel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Platshållare för rubrik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sv-se"/>
              <a:t>Klicka här för att ändra format</a:t>
            </a:r>
            <a:endParaRPr lang="en-US" dirty="0"/>
          </a:p>
        </p:txBody>
      </p:sp>
      <p:sp>
        <p:nvSpPr>
          <p:cNvPr id="3" name="Platshållare för text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rtl="0"/>
            <a:r>
              <a:rPr lang="sv-se"/>
              <a:t>Redigera format för bakgrundstext</a:t>
            </a:r>
          </a:p>
          <a:p>
            <a:pPr lvl="1" rtl="0"/>
            <a:r>
              <a:rPr lang="sv-se"/>
              <a:t>Nivå två</a:t>
            </a:r>
          </a:p>
          <a:p>
            <a:pPr lvl="2" rtl="0"/>
            <a:r>
              <a:rPr lang="sv-se"/>
              <a:t>Nivå tre</a:t>
            </a:r>
          </a:p>
          <a:p>
            <a:pPr lvl="3" rtl="0"/>
            <a:r>
              <a:rPr lang="sv-se"/>
              <a:t>Nivå fyra</a:t>
            </a:r>
          </a:p>
          <a:p>
            <a:pPr lvl="4" rtl="0"/>
            <a:r>
              <a:rPr lang="sv-se"/>
              <a:t>Nivå fem</a:t>
            </a:r>
            <a:endParaRPr lang="en-US" dirty="0"/>
          </a:p>
        </p:txBody>
      </p:sp>
      <p:sp>
        <p:nvSpPr>
          <p:cNvPr id="4" name="Platshållare för datum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FF56667E-CDD7-4D35-9AC0-6C3E87184355}" type="datetime1">
              <a:rPr lang="sv-SE" smtClean="0"/>
              <a:t>2021-05-21</a:t>
            </a:fld>
            <a:endParaRPr lang="en-US" dirty="0"/>
          </a:p>
        </p:txBody>
      </p:sp>
      <p:sp>
        <p:nvSpPr>
          <p:cNvPr id="5" name="Platshållare för sidfot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pPr rtl="0"/>
            <a:endParaRPr lang="en-US" dirty="0"/>
          </a:p>
        </p:txBody>
      </p:sp>
      <p:sp>
        <p:nvSpPr>
          <p:cNvPr id="6" name="Platshållare för bildnumm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OpenOffice" TargetMode="External"/><Relationship Id="rId2" Type="http://schemas.openxmlformats.org/officeDocument/2006/relationships/hyperlink" Target="https://sv.wikipedia.org/wiki/Sun_Microsystem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orldwide.espacenet.com/advancedSearch?locale=en_EP"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www.prv.se/sv/prv-skolan"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Bild 5" descr="En närbild av en logotyp&#10;&#10;Automatiskt skapad beskrivning">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r="-1"/>
          <a:stretch/>
        </p:blipFill>
        <p:spPr>
          <a:xfrm>
            <a:off x="20" y="10"/>
            <a:ext cx="12191979" cy="6857990"/>
          </a:xfrm>
          <a:prstGeom prst="rect">
            <a:avLst/>
          </a:prstGeom>
        </p:spPr>
      </p:pic>
      <p:sp>
        <p:nvSpPr>
          <p:cNvPr id="82" name="Rektangulär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ktangulär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Rubrik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rtlCol="0">
            <a:normAutofit/>
          </a:bodyPr>
          <a:lstStyle/>
          <a:p>
            <a:pPr rtl="0"/>
            <a:r>
              <a:rPr lang="sv-se" sz="4400" dirty="0">
                <a:solidFill>
                  <a:schemeClr val="tx1"/>
                </a:solidFill>
              </a:rPr>
              <a:t>patent</a:t>
            </a:r>
          </a:p>
        </p:txBody>
      </p:sp>
      <p:sp>
        <p:nvSpPr>
          <p:cNvPr id="3" name="Underrubrik 2">
            <a:extLst>
              <a:ext uri="{FF2B5EF4-FFF2-40B4-BE49-F238E27FC236}">
                <a16:creationId xmlns:a16="http://schemas.microsoft.com/office/drawing/2014/main" id="{C8722DDC-8EEE-4A06-8DFE-B44871EAA2CF}"/>
              </a:ext>
            </a:extLst>
          </p:cNvPr>
          <p:cNvSpPr>
            <a:spLocks noGrp="1"/>
          </p:cNvSpPr>
          <p:nvPr>
            <p:ph type="subTitle" idx="1"/>
          </p:nvPr>
        </p:nvSpPr>
        <p:spPr>
          <a:xfrm>
            <a:off x="6033793" y="3995988"/>
            <a:ext cx="4775075" cy="559656"/>
          </a:xfrm>
        </p:spPr>
        <p:txBody>
          <a:bodyPr rtlCol="0">
            <a:normAutofit/>
          </a:bodyPr>
          <a:lstStyle/>
          <a:p>
            <a:pPr rtl="0">
              <a:spcAft>
                <a:spcPts val="600"/>
              </a:spcAft>
            </a:pPr>
            <a:r>
              <a:rPr lang="sv-SE" dirty="0">
                <a:solidFill>
                  <a:schemeClr val="tx1"/>
                </a:solidFill>
              </a:rPr>
              <a:t>V</a:t>
            </a:r>
            <a:r>
              <a:rPr lang="sv-se" dirty="0">
                <a:solidFill>
                  <a:schemeClr val="tx1"/>
                </a:solidFill>
              </a:rPr>
              <a:t>arför och hur</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B417E51-7625-43FB-9154-348661AB17D6}"/>
              </a:ext>
            </a:extLst>
          </p:cNvPr>
          <p:cNvSpPr>
            <a:spLocks noGrp="1"/>
          </p:cNvSpPr>
          <p:nvPr>
            <p:ph type="title"/>
          </p:nvPr>
        </p:nvSpPr>
        <p:spPr>
          <a:xfrm>
            <a:off x="495300" y="642594"/>
            <a:ext cx="7896860" cy="698526"/>
          </a:xfrm>
        </p:spPr>
        <p:txBody>
          <a:bodyPr/>
          <a:lstStyle/>
          <a:p>
            <a:r>
              <a:rPr lang="sv-SE" dirty="0"/>
              <a:t>Patentkrig: Apple - Samsung</a:t>
            </a:r>
          </a:p>
        </p:txBody>
      </p:sp>
      <p:sp>
        <p:nvSpPr>
          <p:cNvPr id="4" name="Platshållare för datum 3">
            <a:extLst>
              <a:ext uri="{FF2B5EF4-FFF2-40B4-BE49-F238E27FC236}">
                <a16:creationId xmlns:a16="http://schemas.microsoft.com/office/drawing/2014/main" id="{B1E0F618-A02F-47A7-B09F-76096EAE01DD}"/>
              </a:ext>
            </a:extLst>
          </p:cNvPr>
          <p:cNvSpPr>
            <a:spLocks noGrp="1"/>
          </p:cNvSpPr>
          <p:nvPr>
            <p:ph type="dt" sz="half" idx="10"/>
          </p:nvPr>
        </p:nvSpPr>
        <p:spPr>
          <a:xfrm>
            <a:off x="7114554" y="5852160"/>
            <a:ext cx="2893045" cy="365760"/>
          </a:xfrm>
        </p:spPr>
        <p:txBody>
          <a:bodyPr/>
          <a:lstStyle/>
          <a:p>
            <a:pPr rtl="0"/>
            <a:fld id="{30BCF48A-3C49-476F-B51C-855F10854659}" type="datetime1">
              <a:rPr lang="sv-SE" smtClean="0"/>
              <a:t>2021-05-21</a:t>
            </a:fld>
            <a:endParaRPr lang="en-US"/>
          </a:p>
        </p:txBody>
      </p:sp>
      <p:pic>
        <p:nvPicPr>
          <p:cNvPr id="6" name="Bildobjekt 5">
            <a:extLst>
              <a:ext uri="{FF2B5EF4-FFF2-40B4-BE49-F238E27FC236}">
                <a16:creationId xmlns:a16="http://schemas.microsoft.com/office/drawing/2014/main" id="{97A53736-AF5B-4017-B317-2B754CA46203}"/>
              </a:ext>
            </a:extLst>
          </p:cNvPr>
          <p:cNvPicPr>
            <a:picLocks noChangeAspect="1"/>
          </p:cNvPicPr>
          <p:nvPr/>
        </p:nvPicPr>
        <p:blipFill>
          <a:blip r:embed="rId2"/>
          <a:stretch>
            <a:fillRect/>
          </a:stretch>
        </p:blipFill>
        <p:spPr>
          <a:xfrm>
            <a:off x="495300" y="1600200"/>
            <a:ext cx="4364990" cy="2494280"/>
          </a:xfrm>
          <a:prstGeom prst="rect">
            <a:avLst/>
          </a:prstGeom>
        </p:spPr>
      </p:pic>
      <p:pic>
        <p:nvPicPr>
          <p:cNvPr id="8" name="Bildobjekt 7">
            <a:extLst>
              <a:ext uri="{FF2B5EF4-FFF2-40B4-BE49-F238E27FC236}">
                <a16:creationId xmlns:a16="http://schemas.microsoft.com/office/drawing/2014/main" id="{86E4D411-AB48-4C4F-A643-B9CB428A8FDC}"/>
              </a:ext>
            </a:extLst>
          </p:cNvPr>
          <p:cNvPicPr>
            <a:picLocks noChangeAspect="1"/>
          </p:cNvPicPr>
          <p:nvPr/>
        </p:nvPicPr>
        <p:blipFill>
          <a:blip r:embed="rId3"/>
          <a:stretch>
            <a:fillRect/>
          </a:stretch>
        </p:blipFill>
        <p:spPr>
          <a:xfrm>
            <a:off x="495300" y="4165820"/>
            <a:ext cx="3815080" cy="2138291"/>
          </a:xfrm>
          <a:prstGeom prst="rect">
            <a:avLst/>
          </a:prstGeom>
        </p:spPr>
      </p:pic>
      <p:pic>
        <p:nvPicPr>
          <p:cNvPr id="10" name="Bildobjekt 9">
            <a:extLst>
              <a:ext uri="{FF2B5EF4-FFF2-40B4-BE49-F238E27FC236}">
                <a16:creationId xmlns:a16="http://schemas.microsoft.com/office/drawing/2014/main" id="{69BD58BF-DC14-41E7-BE71-88275D9DC989}"/>
              </a:ext>
            </a:extLst>
          </p:cNvPr>
          <p:cNvPicPr>
            <a:picLocks noChangeAspect="1"/>
          </p:cNvPicPr>
          <p:nvPr/>
        </p:nvPicPr>
        <p:blipFill>
          <a:blip r:embed="rId4"/>
          <a:stretch>
            <a:fillRect/>
          </a:stretch>
        </p:blipFill>
        <p:spPr>
          <a:xfrm>
            <a:off x="4951095" y="1600200"/>
            <a:ext cx="6800850" cy="1971675"/>
          </a:xfrm>
          <a:prstGeom prst="rect">
            <a:avLst/>
          </a:prstGeom>
        </p:spPr>
      </p:pic>
      <p:pic>
        <p:nvPicPr>
          <p:cNvPr id="12" name="Bildobjekt 11">
            <a:extLst>
              <a:ext uri="{FF2B5EF4-FFF2-40B4-BE49-F238E27FC236}">
                <a16:creationId xmlns:a16="http://schemas.microsoft.com/office/drawing/2014/main" id="{81A1EDA5-4010-4028-A9C3-0AAF0D087FA8}"/>
              </a:ext>
            </a:extLst>
          </p:cNvPr>
          <p:cNvPicPr>
            <a:picLocks noChangeAspect="1"/>
          </p:cNvPicPr>
          <p:nvPr/>
        </p:nvPicPr>
        <p:blipFill>
          <a:blip r:embed="rId5"/>
          <a:stretch>
            <a:fillRect/>
          </a:stretch>
        </p:blipFill>
        <p:spPr>
          <a:xfrm>
            <a:off x="7138670" y="3175000"/>
            <a:ext cx="4613275" cy="3305033"/>
          </a:xfrm>
          <a:prstGeom prst="rect">
            <a:avLst/>
          </a:prstGeom>
        </p:spPr>
      </p:pic>
      <p:pic>
        <p:nvPicPr>
          <p:cNvPr id="14" name="Bildobjekt 13">
            <a:extLst>
              <a:ext uri="{FF2B5EF4-FFF2-40B4-BE49-F238E27FC236}">
                <a16:creationId xmlns:a16="http://schemas.microsoft.com/office/drawing/2014/main" id="{C74CE863-BBA1-49EE-AE6A-8C51288FE223}"/>
              </a:ext>
            </a:extLst>
          </p:cNvPr>
          <p:cNvPicPr>
            <a:picLocks noChangeAspect="1"/>
          </p:cNvPicPr>
          <p:nvPr/>
        </p:nvPicPr>
        <p:blipFill>
          <a:blip r:embed="rId6"/>
          <a:stretch>
            <a:fillRect/>
          </a:stretch>
        </p:blipFill>
        <p:spPr>
          <a:xfrm>
            <a:off x="4355783" y="3703853"/>
            <a:ext cx="2782887" cy="2715321"/>
          </a:xfrm>
          <a:prstGeom prst="rect">
            <a:avLst/>
          </a:prstGeom>
        </p:spPr>
      </p:pic>
    </p:spTree>
    <p:extLst>
      <p:ext uri="{BB962C8B-B14F-4D97-AF65-F5344CB8AC3E}">
        <p14:creationId xmlns:p14="http://schemas.microsoft.com/office/powerpoint/2010/main" val="3794212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660962-CE30-432C-8331-0B3F453D3A1C}"/>
              </a:ext>
            </a:extLst>
          </p:cNvPr>
          <p:cNvSpPr>
            <a:spLocks noGrp="1"/>
          </p:cNvSpPr>
          <p:nvPr>
            <p:ph type="title"/>
          </p:nvPr>
        </p:nvSpPr>
        <p:spPr/>
        <p:txBody>
          <a:bodyPr/>
          <a:lstStyle/>
          <a:p>
            <a:r>
              <a:rPr lang="sv-SE" dirty="0"/>
              <a:t>Fredliga lösningar</a:t>
            </a:r>
          </a:p>
        </p:txBody>
      </p:sp>
      <p:sp>
        <p:nvSpPr>
          <p:cNvPr id="3" name="Platshållare för innehåll 2">
            <a:extLst>
              <a:ext uri="{FF2B5EF4-FFF2-40B4-BE49-F238E27FC236}">
                <a16:creationId xmlns:a16="http://schemas.microsoft.com/office/drawing/2014/main" id="{002EFA3E-1A34-4324-B907-EA034DAF6B1F}"/>
              </a:ext>
            </a:extLst>
          </p:cNvPr>
          <p:cNvSpPr>
            <a:spLocks noGrp="1"/>
          </p:cNvSpPr>
          <p:nvPr>
            <p:ph idx="1"/>
          </p:nvPr>
        </p:nvSpPr>
        <p:spPr/>
        <p:txBody>
          <a:bodyPr/>
          <a:lstStyle/>
          <a:p>
            <a:pPr algn="l"/>
            <a:r>
              <a:rPr lang="sv-SE" b="0" i="0" dirty="0">
                <a:solidFill>
                  <a:srgbClr val="362B36"/>
                </a:solidFill>
                <a:effectLst/>
                <a:latin typeface="Arial" panose="020B0604020202020204" pitchFamily="34" charset="0"/>
              </a:rPr>
              <a:t>Google som är ett ungt företag köpte Motorola för ett tag sedan och en anledning var att komma över deras </a:t>
            </a:r>
            <a:r>
              <a:rPr lang="sv-SE" b="1" i="0" dirty="0">
                <a:solidFill>
                  <a:srgbClr val="362B36"/>
                </a:solidFill>
                <a:effectLst/>
                <a:latin typeface="Arial" panose="020B0604020202020204" pitchFamily="34" charset="0"/>
              </a:rPr>
              <a:t>patentportfölj</a:t>
            </a:r>
            <a:r>
              <a:rPr lang="sv-SE" b="0" i="0" dirty="0">
                <a:solidFill>
                  <a:srgbClr val="362B36"/>
                </a:solidFill>
                <a:effectLst/>
                <a:latin typeface="Arial" panose="020B0604020202020204" pitchFamily="34" charset="0"/>
              </a:rPr>
              <a:t>. Ofta kan det räcka för ett företag att hota med stämningar genom sin stora patentportfölj för att hålla konkurrenter borta eller för att kunna träffa lönsamma royaltyavtal.</a:t>
            </a:r>
          </a:p>
          <a:p>
            <a:pPr algn="l"/>
            <a:r>
              <a:rPr lang="sv-SE" b="0" i="0" dirty="0">
                <a:solidFill>
                  <a:srgbClr val="362B36"/>
                </a:solidFill>
                <a:effectLst/>
                <a:latin typeface="Arial" panose="020B0604020202020204" pitchFamily="34" charset="0"/>
              </a:rPr>
              <a:t>Det finns också ljuspunkter. Många storföretag har initierat och stött konsortier kring utveckling av fri programvara. Så är fallet med </a:t>
            </a:r>
            <a:r>
              <a:rPr lang="sv-SE" b="0" i="0" u="none" strike="noStrike" dirty="0" err="1">
                <a:solidFill>
                  <a:srgbClr val="0645AD"/>
                </a:solidFill>
                <a:effectLst/>
                <a:latin typeface="Arial" panose="020B0604020202020204" pitchFamily="34" charset="0"/>
                <a:hlinkClick r:id="rId2"/>
              </a:rPr>
              <a:t>Sun</a:t>
            </a:r>
            <a:r>
              <a:rPr lang="sv-SE" b="0" i="0" dirty="0">
                <a:solidFill>
                  <a:srgbClr val="362B36"/>
                </a:solidFill>
                <a:effectLst/>
                <a:latin typeface="Arial" panose="020B0604020202020204" pitchFamily="34" charset="0"/>
              </a:rPr>
              <a:t> och </a:t>
            </a:r>
            <a:r>
              <a:rPr lang="sv-SE" b="0" i="0" u="none" strike="noStrike" dirty="0" err="1">
                <a:solidFill>
                  <a:srgbClr val="0645AD"/>
                </a:solidFill>
                <a:effectLst/>
                <a:latin typeface="Arial" panose="020B0604020202020204" pitchFamily="34" charset="0"/>
                <a:hlinkClick r:id="rId3"/>
              </a:rPr>
              <a:t>Open</a:t>
            </a:r>
            <a:r>
              <a:rPr lang="sv-SE" b="0" i="0" u="none" strike="noStrike" dirty="0">
                <a:solidFill>
                  <a:srgbClr val="0645AD"/>
                </a:solidFill>
                <a:effectLst/>
                <a:latin typeface="Arial" panose="020B0604020202020204" pitchFamily="34" charset="0"/>
                <a:hlinkClick r:id="rId3"/>
              </a:rPr>
              <a:t> Office</a:t>
            </a:r>
            <a:r>
              <a:rPr lang="sv-SE" b="0" i="0" dirty="0">
                <a:solidFill>
                  <a:srgbClr val="362B36"/>
                </a:solidFill>
                <a:effectLst/>
                <a:latin typeface="Arial" panose="020B0604020202020204" pitchFamily="34" charset="0"/>
              </a:rPr>
              <a:t>. Storföretaget </a:t>
            </a:r>
            <a:r>
              <a:rPr lang="sv-SE" b="0" i="0" dirty="0" err="1">
                <a:solidFill>
                  <a:srgbClr val="362B36"/>
                </a:solidFill>
                <a:effectLst/>
                <a:latin typeface="Arial" panose="020B0604020202020204" pitchFamily="34" charset="0"/>
              </a:rPr>
              <a:t>Sun</a:t>
            </a:r>
            <a:r>
              <a:rPr lang="sv-SE" b="0" i="0" dirty="0">
                <a:solidFill>
                  <a:srgbClr val="362B36"/>
                </a:solidFill>
                <a:effectLst/>
                <a:latin typeface="Arial" panose="020B0604020202020204" pitchFamily="34" charset="0"/>
              </a:rPr>
              <a:t> har en viktig roll för att </a:t>
            </a:r>
            <a:r>
              <a:rPr lang="sv-SE" b="1" i="0" dirty="0">
                <a:solidFill>
                  <a:srgbClr val="362B36"/>
                </a:solidFill>
                <a:effectLst/>
                <a:latin typeface="Arial" panose="020B0604020202020204" pitchFamily="34" charset="0"/>
              </a:rPr>
              <a:t>skydda projektet </a:t>
            </a:r>
            <a:r>
              <a:rPr lang="sv-SE" b="0" i="0" dirty="0">
                <a:solidFill>
                  <a:srgbClr val="362B36"/>
                </a:solidFill>
                <a:effectLst/>
                <a:latin typeface="Arial" panose="020B0604020202020204" pitchFamily="34" charset="0"/>
              </a:rPr>
              <a:t>mot stämningar.</a:t>
            </a:r>
          </a:p>
          <a:p>
            <a:endParaRPr lang="sv-SE" dirty="0"/>
          </a:p>
        </p:txBody>
      </p:sp>
      <p:sp>
        <p:nvSpPr>
          <p:cNvPr id="4" name="Platshållare för datum 3">
            <a:extLst>
              <a:ext uri="{FF2B5EF4-FFF2-40B4-BE49-F238E27FC236}">
                <a16:creationId xmlns:a16="http://schemas.microsoft.com/office/drawing/2014/main" id="{77FB5A00-F4EF-442D-841B-53A23741E900}"/>
              </a:ext>
            </a:extLst>
          </p:cNvPr>
          <p:cNvSpPr>
            <a:spLocks noGrp="1"/>
          </p:cNvSpPr>
          <p:nvPr>
            <p:ph type="dt" sz="half" idx="10"/>
          </p:nvPr>
        </p:nvSpPr>
        <p:spPr/>
        <p:txBody>
          <a:bodyPr/>
          <a:lstStyle/>
          <a:p>
            <a:pPr rtl="0"/>
            <a:fld id="{30BCF48A-3C49-476F-B51C-855F10854659}" type="datetime1">
              <a:rPr lang="sv-SE" smtClean="0"/>
              <a:t>2021-05-21</a:t>
            </a:fld>
            <a:endParaRPr lang="en-US"/>
          </a:p>
        </p:txBody>
      </p:sp>
    </p:spTree>
    <p:extLst>
      <p:ext uri="{BB962C8B-B14F-4D97-AF65-F5344CB8AC3E}">
        <p14:creationId xmlns:p14="http://schemas.microsoft.com/office/powerpoint/2010/main" val="3650993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50B49D-3355-401D-B687-4C236CBCE6D8}"/>
              </a:ext>
            </a:extLst>
          </p:cNvPr>
          <p:cNvSpPr>
            <a:spLocks noGrp="1"/>
          </p:cNvSpPr>
          <p:nvPr>
            <p:ph type="title"/>
          </p:nvPr>
        </p:nvSpPr>
        <p:spPr/>
        <p:txBody>
          <a:bodyPr/>
          <a:lstStyle/>
          <a:p>
            <a:r>
              <a:rPr lang="sv-SE" dirty="0"/>
              <a:t>Är det bra med </a:t>
            </a:r>
            <a:r>
              <a:rPr lang="sv-SE" dirty="0" err="1"/>
              <a:t>papent</a:t>
            </a:r>
            <a:r>
              <a:rPr lang="sv-SE" dirty="0"/>
              <a:t>?</a:t>
            </a:r>
          </a:p>
        </p:txBody>
      </p:sp>
      <p:sp>
        <p:nvSpPr>
          <p:cNvPr id="3" name="Platshållare för innehåll 2">
            <a:extLst>
              <a:ext uri="{FF2B5EF4-FFF2-40B4-BE49-F238E27FC236}">
                <a16:creationId xmlns:a16="http://schemas.microsoft.com/office/drawing/2014/main" id="{17668897-2150-4679-9401-C1E74DCD88A4}"/>
              </a:ext>
            </a:extLst>
          </p:cNvPr>
          <p:cNvSpPr>
            <a:spLocks noGrp="1"/>
          </p:cNvSpPr>
          <p:nvPr>
            <p:ph idx="1"/>
          </p:nvPr>
        </p:nvSpPr>
        <p:spPr/>
        <p:txBody>
          <a:bodyPr/>
          <a:lstStyle/>
          <a:p>
            <a:pPr algn="l"/>
            <a:r>
              <a:rPr lang="sv-SE" b="0" i="0" dirty="0">
                <a:solidFill>
                  <a:srgbClr val="362B36"/>
                </a:solidFill>
                <a:effectLst/>
                <a:latin typeface="Arial" panose="020B0604020202020204" pitchFamily="34" charset="0"/>
              </a:rPr>
              <a:t>Vem vill </a:t>
            </a:r>
            <a:r>
              <a:rPr lang="sv-SE" b="1" i="0" dirty="0">
                <a:solidFill>
                  <a:srgbClr val="362B36"/>
                </a:solidFill>
                <a:effectLst/>
                <a:latin typeface="Arial" panose="020B0604020202020204" pitchFamily="34" charset="0"/>
              </a:rPr>
              <a:t>bekosta</a:t>
            </a:r>
            <a:r>
              <a:rPr lang="sv-SE" b="0" i="0" dirty="0">
                <a:solidFill>
                  <a:srgbClr val="362B36"/>
                </a:solidFill>
                <a:effectLst/>
                <a:latin typeface="Arial" panose="020B0604020202020204" pitchFamily="34" charset="0"/>
              </a:rPr>
              <a:t> utveckling och innovation om det inte går att </a:t>
            </a:r>
            <a:r>
              <a:rPr lang="sv-SE" b="1" i="0" dirty="0">
                <a:solidFill>
                  <a:srgbClr val="362B36"/>
                </a:solidFill>
                <a:effectLst/>
                <a:latin typeface="Arial" panose="020B0604020202020204" pitchFamily="34" charset="0"/>
              </a:rPr>
              <a:t>tjäna pengar </a:t>
            </a:r>
            <a:r>
              <a:rPr lang="sv-SE" b="0" i="0" dirty="0">
                <a:solidFill>
                  <a:srgbClr val="362B36"/>
                </a:solidFill>
                <a:effectLst/>
                <a:latin typeface="Arial" panose="020B0604020202020204" pitchFamily="34" charset="0"/>
              </a:rPr>
              <a:t>på framtida produkter? Det är ett argument som förs fram av det stora företaget. Mindre företag och konsumenter kanske tycker det vore bättre om alla kunde arbeta på att utveckla alla idéer till det bästa. Men då finns risken att utvecklingen skulle stanna upp. Fokus skulle hamna på att tillverka snarlika produkter till ett så lågt pris som möjligt. De riktigt omdanande idéerna skull komma mer sällan.</a:t>
            </a:r>
          </a:p>
          <a:p>
            <a:pPr algn="l"/>
            <a:r>
              <a:rPr lang="sv-SE" b="0" i="0" dirty="0">
                <a:solidFill>
                  <a:srgbClr val="362B36"/>
                </a:solidFill>
                <a:effectLst/>
                <a:latin typeface="Arial" panose="020B0604020202020204" pitchFamily="34" charset="0"/>
              </a:rPr>
              <a:t>Men kanske är det skillnad mellan patent på hårdvara och patent på mjukvara. I vår digitala värld där innehållet kopieras på nolltid och utan tillverkningskostnader kanske patenten har spelat ut sin roll. När programutvecklare hjälps åt i </a:t>
            </a:r>
            <a:r>
              <a:rPr lang="sv-SE" b="0" i="0" dirty="0" err="1">
                <a:solidFill>
                  <a:srgbClr val="362B36"/>
                </a:solidFill>
                <a:effectLst/>
                <a:latin typeface="Arial" panose="020B0604020202020204" pitchFamily="34" charset="0"/>
              </a:rPr>
              <a:t>open</a:t>
            </a:r>
            <a:r>
              <a:rPr lang="sv-SE" b="0" i="0" dirty="0">
                <a:solidFill>
                  <a:srgbClr val="362B36"/>
                </a:solidFill>
                <a:effectLst/>
                <a:latin typeface="Arial" panose="020B0604020202020204" pitchFamily="34" charset="0"/>
              </a:rPr>
              <a:t> sourceprojekt kanske kreativiteten frodas utan skyddet av patent? Det här är saker som diskuteras nu och vi har i helt klart fått ett komplement till patenterade (dyra) produkter genom utvecklingen av fri programvara, bilder, filmer och musik. Följ länkarna i rutan och titta på två databaser med fria bilder.</a:t>
            </a:r>
          </a:p>
          <a:p>
            <a:pPr algn="l"/>
            <a:r>
              <a:rPr lang="sv-SE" b="0" i="0" dirty="0" err="1">
                <a:solidFill>
                  <a:srgbClr val="362B36"/>
                </a:solidFill>
                <a:effectLst/>
                <a:latin typeface="Arial" panose="020B0604020202020204" pitchFamily="34" charset="0"/>
              </a:rPr>
              <a:t>MacBook</a:t>
            </a:r>
            <a:r>
              <a:rPr lang="sv-SE" b="0" i="0" dirty="0">
                <a:solidFill>
                  <a:srgbClr val="362B36"/>
                </a:solidFill>
                <a:effectLst/>
                <a:latin typeface="Arial" panose="020B0604020202020204" pitchFamily="34" charset="0"/>
              </a:rPr>
              <a:t> Air och alla andra populära Appleprodukter har idag en stark ställning på marknaden och Apple tjänar stora pengar. När Apple kan tjäna pengar genom stämningar och uppgörelser med konkurrenterna minskar kanske deras innovationsanda. Fundera på vad det kan innebära för företaget Apple i framtiden.</a:t>
            </a:r>
          </a:p>
          <a:p>
            <a:endParaRPr lang="sv-SE" dirty="0"/>
          </a:p>
        </p:txBody>
      </p:sp>
      <p:sp>
        <p:nvSpPr>
          <p:cNvPr id="4" name="Platshållare för datum 3">
            <a:extLst>
              <a:ext uri="{FF2B5EF4-FFF2-40B4-BE49-F238E27FC236}">
                <a16:creationId xmlns:a16="http://schemas.microsoft.com/office/drawing/2014/main" id="{739683E5-AEEF-49BC-A304-7CB86C42B895}"/>
              </a:ext>
            </a:extLst>
          </p:cNvPr>
          <p:cNvSpPr>
            <a:spLocks noGrp="1"/>
          </p:cNvSpPr>
          <p:nvPr>
            <p:ph type="dt" sz="half" idx="10"/>
          </p:nvPr>
        </p:nvSpPr>
        <p:spPr/>
        <p:txBody>
          <a:bodyPr/>
          <a:lstStyle/>
          <a:p>
            <a:pPr rtl="0"/>
            <a:fld id="{30BCF48A-3C49-476F-B51C-855F10854659}" type="datetime1">
              <a:rPr lang="sv-SE" smtClean="0"/>
              <a:t>2021-05-21</a:t>
            </a:fld>
            <a:endParaRPr lang="en-US"/>
          </a:p>
        </p:txBody>
      </p:sp>
    </p:spTree>
    <p:extLst>
      <p:ext uri="{BB962C8B-B14F-4D97-AF65-F5344CB8AC3E}">
        <p14:creationId xmlns:p14="http://schemas.microsoft.com/office/powerpoint/2010/main" val="3379459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A779AFE-483C-4E09-8638-C87A0642FD80}"/>
              </a:ext>
            </a:extLst>
          </p:cNvPr>
          <p:cNvSpPr>
            <a:spLocks noGrp="1"/>
          </p:cNvSpPr>
          <p:nvPr>
            <p:ph type="title"/>
          </p:nvPr>
        </p:nvSpPr>
        <p:spPr/>
        <p:txBody>
          <a:bodyPr/>
          <a:lstStyle/>
          <a:p>
            <a:r>
              <a:rPr lang="sv-SE" dirty="0"/>
              <a:t>Hur många patent har bolagen?</a:t>
            </a:r>
          </a:p>
        </p:txBody>
      </p:sp>
      <p:sp>
        <p:nvSpPr>
          <p:cNvPr id="3" name="Platshållare för datum 2">
            <a:extLst>
              <a:ext uri="{FF2B5EF4-FFF2-40B4-BE49-F238E27FC236}">
                <a16:creationId xmlns:a16="http://schemas.microsoft.com/office/drawing/2014/main" id="{D7C80EB9-0F32-4234-AC51-81C507F78010}"/>
              </a:ext>
            </a:extLst>
          </p:cNvPr>
          <p:cNvSpPr>
            <a:spLocks noGrp="1"/>
          </p:cNvSpPr>
          <p:nvPr>
            <p:ph type="dt" sz="half" idx="10"/>
          </p:nvPr>
        </p:nvSpPr>
        <p:spPr/>
        <p:txBody>
          <a:bodyPr/>
          <a:lstStyle/>
          <a:p>
            <a:pPr rtl="0"/>
            <a:fld id="{F1EA592A-E5DF-423F-83B6-FE6729183DCF}" type="datetime1">
              <a:rPr lang="sv-SE" smtClean="0"/>
              <a:t>2021-05-21</a:t>
            </a:fld>
            <a:endParaRPr lang="en-US"/>
          </a:p>
        </p:txBody>
      </p:sp>
      <p:graphicFrame>
        <p:nvGraphicFramePr>
          <p:cNvPr id="4" name="Tabell 3">
            <a:extLst>
              <a:ext uri="{FF2B5EF4-FFF2-40B4-BE49-F238E27FC236}">
                <a16:creationId xmlns:a16="http://schemas.microsoft.com/office/drawing/2014/main" id="{8BFE5A25-FE05-4847-915B-524246D7DEE0}"/>
              </a:ext>
            </a:extLst>
          </p:cNvPr>
          <p:cNvGraphicFramePr>
            <a:graphicFrameLocks noGrp="1"/>
          </p:cNvGraphicFramePr>
          <p:nvPr>
            <p:extLst>
              <p:ext uri="{D42A27DB-BD31-4B8C-83A1-F6EECF244321}">
                <p14:modId xmlns:p14="http://schemas.microsoft.com/office/powerpoint/2010/main" val="1626100573"/>
              </p:ext>
            </p:extLst>
          </p:nvPr>
        </p:nvGraphicFramePr>
        <p:xfrm>
          <a:off x="1168841" y="2014194"/>
          <a:ext cx="6710902" cy="4059499"/>
        </p:xfrm>
        <a:graphic>
          <a:graphicData uri="http://schemas.openxmlformats.org/drawingml/2006/table">
            <a:tbl>
              <a:tblPr/>
              <a:tblGrid>
                <a:gridCol w="6710902">
                  <a:extLst>
                    <a:ext uri="{9D8B030D-6E8A-4147-A177-3AD203B41FA5}">
                      <a16:colId xmlns:a16="http://schemas.microsoft.com/office/drawing/2014/main" val="1953949634"/>
                    </a:ext>
                  </a:extLst>
                </a:gridCol>
              </a:tblGrid>
              <a:tr h="248367">
                <a:tc>
                  <a:txBody>
                    <a:bodyPr/>
                    <a:lstStyle/>
                    <a:p>
                      <a:r>
                        <a:rPr lang="sv-SE" sz="1200" b="1"/>
                        <a:t>Uppgift</a:t>
                      </a:r>
                      <a:endParaRPr lang="sv-SE" sz="1200"/>
                    </a:p>
                  </a:txBody>
                  <a:tcPr marL="62092" marR="62092" marT="31046" marB="31046"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99"/>
                    </a:solidFill>
                  </a:tcPr>
                </a:tc>
                <a:extLst>
                  <a:ext uri="{0D108BD9-81ED-4DB2-BD59-A6C34878D82A}">
                    <a16:rowId xmlns:a16="http://schemas.microsoft.com/office/drawing/2014/main" val="2213350341"/>
                  </a:ext>
                </a:extLst>
              </a:tr>
              <a:tr h="3601320">
                <a:tc>
                  <a:txBody>
                    <a:bodyPr/>
                    <a:lstStyle/>
                    <a:p>
                      <a:endParaRPr lang="sv-SE" sz="1800" dirty="0">
                        <a:effectLst/>
                      </a:endParaRPr>
                    </a:p>
                    <a:p>
                      <a:r>
                        <a:rPr lang="sv-SE" sz="1800" dirty="0">
                          <a:effectLst/>
                        </a:rPr>
                        <a:t>Undersök hur många patent olika bolag har. </a:t>
                      </a:r>
                    </a:p>
                    <a:p>
                      <a:r>
                        <a:rPr lang="sv-SE" sz="1800" dirty="0">
                          <a:effectLst/>
                        </a:rPr>
                        <a:t>Gå in på den internationella patentdatabasen ESPACENET och gör en sökning på hur många patent ett företag har. Vi valde företagen: Microsoft, Google, Mercedes, Sony, HTC och Apple.</a:t>
                      </a:r>
                    </a:p>
                    <a:p>
                      <a:endParaRPr lang="sv-SE" sz="1800" dirty="0">
                        <a:effectLst/>
                      </a:endParaRPr>
                    </a:p>
                    <a:p>
                      <a:r>
                        <a:rPr lang="sv-SE" sz="1800" dirty="0">
                          <a:effectLst/>
                        </a:rPr>
                        <a:t>Testa några företag som du är nyfiken på.</a:t>
                      </a:r>
                    </a:p>
                    <a:p>
                      <a:r>
                        <a:rPr lang="sv-SE" sz="1800" b="1" u="none" strike="noStrike" dirty="0">
                          <a:solidFill>
                            <a:srgbClr val="0645AD"/>
                          </a:solidFill>
                          <a:effectLst/>
                          <a:hlinkClick r:id="rId2"/>
                        </a:rPr>
                        <a:t>ESPACENET</a:t>
                      </a:r>
                      <a:endParaRPr lang="sv-SE" sz="1800" dirty="0">
                        <a:effectLst/>
                      </a:endParaRPr>
                    </a:p>
                    <a:p>
                      <a:endParaRPr lang="sv-SE" sz="1800" dirty="0">
                        <a:effectLst/>
                      </a:endParaRPr>
                    </a:p>
                    <a:p>
                      <a:r>
                        <a:rPr lang="sv-SE" sz="1800" dirty="0">
                          <a:effectLst/>
                        </a:rPr>
                        <a:t>Hur många patent har ditt namn?</a:t>
                      </a:r>
                    </a:p>
                    <a:p>
                      <a:r>
                        <a:rPr lang="sv-SE" sz="1800" dirty="0">
                          <a:effectLst/>
                        </a:rPr>
                        <a:t>Sök på ditt förnamn eller efternamn och se hur många patent som kommer upp.</a:t>
                      </a:r>
                    </a:p>
                    <a:p>
                      <a:endParaRPr lang="sv-SE" sz="1200" dirty="0">
                        <a:effectLst/>
                      </a:endParaRPr>
                    </a:p>
                  </a:txBody>
                  <a:tcPr marL="62092" marR="62092" marT="31046" marB="31046"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99"/>
                    </a:solidFill>
                  </a:tcPr>
                </a:tc>
                <a:extLst>
                  <a:ext uri="{0D108BD9-81ED-4DB2-BD59-A6C34878D82A}">
                    <a16:rowId xmlns:a16="http://schemas.microsoft.com/office/drawing/2014/main" val="2042145095"/>
                  </a:ext>
                </a:extLst>
              </a:tr>
            </a:tbl>
          </a:graphicData>
        </a:graphic>
      </p:graphicFrame>
      <p:sp>
        <p:nvSpPr>
          <p:cNvPr id="5" name="Rectangle 1">
            <a:extLst>
              <a:ext uri="{FF2B5EF4-FFF2-40B4-BE49-F238E27FC236}">
                <a16:creationId xmlns:a16="http://schemas.microsoft.com/office/drawing/2014/main" id="{10C0300A-88B9-46E0-B456-E61AB42A9479}"/>
              </a:ext>
            </a:extLst>
          </p:cNvPr>
          <p:cNvSpPr>
            <a:spLocks noChangeArrowheads="1"/>
          </p:cNvSpPr>
          <p:nvPr/>
        </p:nvSpPr>
        <p:spPr bwMode="auto">
          <a:xfrm>
            <a:off x="4802188" y="21034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1800" b="0" i="0" u="none" strike="noStrike" cap="none" normalizeH="0" baseline="0">
                <a:ln>
                  <a:noFill/>
                </a:ln>
                <a:solidFill>
                  <a:schemeClr val="tx1"/>
                </a:solidFill>
                <a:effectLst/>
                <a:latin typeface="Arial" panose="020B0604020202020204" pitchFamily="34" charset="0"/>
              </a:rPr>
            </a:br>
            <a:endParaRPr kumimoji="0" lang="sv-SE" altLang="sv-S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89125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A779AFE-483C-4E09-8638-C87A0642FD80}"/>
              </a:ext>
            </a:extLst>
          </p:cNvPr>
          <p:cNvSpPr>
            <a:spLocks noGrp="1"/>
          </p:cNvSpPr>
          <p:nvPr>
            <p:ph type="title"/>
          </p:nvPr>
        </p:nvSpPr>
        <p:spPr/>
        <p:txBody>
          <a:bodyPr/>
          <a:lstStyle/>
          <a:p>
            <a:r>
              <a:rPr lang="sv-SE" dirty="0"/>
              <a:t>PRV-skolan - Patent</a:t>
            </a:r>
          </a:p>
        </p:txBody>
      </p:sp>
      <p:sp>
        <p:nvSpPr>
          <p:cNvPr id="3" name="Platshållare för datum 2">
            <a:extLst>
              <a:ext uri="{FF2B5EF4-FFF2-40B4-BE49-F238E27FC236}">
                <a16:creationId xmlns:a16="http://schemas.microsoft.com/office/drawing/2014/main" id="{D7C80EB9-0F32-4234-AC51-81C507F78010}"/>
              </a:ext>
            </a:extLst>
          </p:cNvPr>
          <p:cNvSpPr>
            <a:spLocks noGrp="1"/>
          </p:cNvSpPr>
          <p:nvPr>
            <p:ph type="dt" sz="half" idx="10"/>
          </p:nvPr>
        </p:nvSpPr>
        <p:spPr/>
        <p:txBody>
          <a:bodyPr/>
          <a:lstStyle/>
          <a:p>
            <a:pPr rtl="0"/>
            <a:fld id="{F1EA592A-E5DF-423F-83B6-FE6729183DCF}" type="datetime1">
              <a:rPr lang="sv-SE" smtClean="0"/>
              <a:t>2021-05-21</a:t>
            </a:fld>
            <a:endParaRPr lang="en-US"/>
          </a:p>
        </p:txBody>
      </p:sp>
      <p:graphicFrame>
        <p:nvGraphicFramePr>
          <p:cNvPr id="4" name="Tabell 3">
            <a:extLst>
              <a:ext uri="{FF2B5EF4-FFF2-40B4-BE49-F238E27FC236}">
                <a16:creationId xmlns:a16="http://schemas.microsoft.com/office/drawing/2014/main" id="{A4BFFCDF-20EF-4A30-BAD0-133477E13017}"/>
              </a:ext>
            </a:extLst>
          </p:cNvPr>
          <p:cNvGraphicFramePr>
            <a:graphicFrameLocks noGrp="1"/>
          </p:cNvGraphicFramePr>
          <p:nvPr>
            <p:extLst>
              <p:ext uri="{D42A27DB-BD31-4B8C-83A1-F6EECF244321}">
                <p14:modId xmlns:p14="http://schemas.microsoft.com/office/powerpoint/2010/main" val="3886528620"/>
              </p:ext>
            </p:extLst>
          </p:nvPr>
        </p:nvGraphicFramePr>
        <p:xfrm>
          <a:off x="1152940" y="1906832"/>
          <a:ext cx="8396577" cy="4235570"/>
        </p:xfrm>
        <a:graphic>
          <a:graphicData uri="http://schemas.openxmlformats.org/drawingml/2006/table">
            <a:tbl>
              <a:tblPr/>
              <a:tblGrid>
                <a:gridCol w="8396577">
                  <a:extLst>
                    <a:ext uri="{9D8B030D-6E8A-4147-A177-3AD203B41FA5}">
                      <a16:colId xmlns:a16="http://schemas.microsoft.com/office/drawing/2014/main" val="4052921994"/>
                    </a:ext>
                  </a:extLst>
                </a:gridCol>
              </a:tblGrid>
              <a:tr h="159731">
                <a:tc>
                  <a:txBody>
                    <a:bodyPr/>
                    <a:lstStyle/>
                    <a:p>
                      <a:r>
                        <a:rPr lang="sv-SE" sz="1050" b="1"/>
                        <a:t>Uppgift</a:t>
                      </a:r>
                      <a:endParaRPr lang="sv-SE" sz="1050"/>
                    </a:p>
                  </a:txBody>
                  <a:tcPr marL="34068" marR="34068" marT="17034" marB="17034"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99"/>
                    </a:solidFill>
                  </a:tcPr>
                </a:tc>
                <a:extLst>
                  <a:ext uri="{0D108BD9-81ED-4DB2-BD59-A6C34878D82A}">
                    <a16:rowId xmlns:a16="http://schemas.microsoft.com/office/drawing/2014/main" val="2753846804"/>
                  </a:ext>
                </a:extLst>
              </a:tr>
              <a:tr h="4041482">
                <a:tc>
                  <a:txBody>
                    <a:bodyPr/>
                    <a:lstStyle/>
                    <a:p>
                      <a:pPr>
                        <a:buFont typeface="+mj-lt"/>
                        <a:buAutoNum type="arabicPeriod"/>
                      </a:pPr>
                      <a:r>
                        <a:rPr lang="sv-SE" sz="1600" dirty="0">
                          <a:effectLst/>
                        </a:rPr>
                        <a:t>Svara på dessa frågor och lämna in dina </a:t>
                      </a:r>
                      <a:r>
                        <a:rPr lang="sv-SE" sz="1600" dirty="0" err="1">
                          <a:effectLst/>
                        </a:rPr>
                        <a:t>svar:Vad</a:t>
                      </a:r>
                      <a:r>
                        <a:rPr lang="sv-SE" sz="1600" dirty="0">
                          <a:effectLst/>
                        </a:rPr>
                        <a:t> kan man få patent på?</a:t>
                      </a:r>
                    </a:p>
                    <a:p>
                      <a:pPr>
                        <a:buFont typeface="+mj-lt"/>
                        <a:buAutoNum type="arabicPeriod"/>
                      </a:pPr>
                      <a:r>
                        <a:rPr lang="sv-SE" sz="1600" dirty="0">
                          <a:effectLst/>
                        </a:rPr>
                        <a:t>För att kunna få patent måste en uppfinning bland annat vara ny innan patentansökan lämnas in. Vad menas med kravet på nyhet?</a:t>
                      </a:r>
                    </a:p>
                    <a:p>
                      <a:pPr>
                        <a:buFont typeface="+mj-lt"/>
                        <a:buAutoNum type="arabicPeriod"/>
                      </a:pPr>
                      <a:r>
                        <a:rPr lang="sv-SE" sz="1600" dirty="0">
                          <a:effectLst/>
                        </a:rPr>
                        <a:t>Anna Larsson ansökte om patent på en viss typ av skruv i juli 1990 och patentet meddelades i januari 1995. Nu har hon upptäckt att ett annat företag tillverkar identiska skruvar. Vad kan hon göra enligt patentlagen?</a:t>
                      </a:r>
                    </a:p>
                    <a:p>
                      <a:pPr>
                        <a:buFont typeface="+mj-lt"/>
                        <a:buAutoNum type="arabicPeriod"/>
                      </a:pPr>
                      <a:r>
                        <a:rPr lang="sv-SE" sz="1600" dirty="0">
                          <a:effectLst/>
                        </a:rPr>
                        <a:t>Hur kan ensamrätt för ett varukännetecken uppkomma?</a:t>
                      </a:r>
                    </a:p>
                    <a:p>
                      <a:pPr>
                        <a:buFont typeface="+mj-lt"/>
                        <a:buAutoNum type="arabicPeriod"/>
                      </a:pPr>
                      <a:r>
                        <a:rPr lang="sv-SE" sz="1600" dirty="0">
                          <a:effectLst/>
                        </a:rPr>
                        <a:t>Vilket skydd ges mot liknande design/mönster?</a:t>
                      </a:r>
                    </a:p>
                    <a:p>
                      <a:pPr>
                        <a:buFont typeface="+mj-lt"/>
                        <a:buAutoNum type="arabicPeriod"/>
                      </a:pPr>
                      <a:r>
                        <a:rPr lang="sv-SE" sz="1600" dirty="0">
                          <a:effectLst/>
                        </a:rPr>
                        <a:t>Hur länge gäller upphovsrätten till ett verk?</a:t>
                      </a:r>
                    </a:p>
                    <a:p>
                      <a:pPr>
                        <a:buFont typeface="+mj-lt"/>
                        <a:buAutoNum type="arabicPeriod"/>
                      </a:pPr>
                      <a:r>
                        <a:rPr lang="sv-SE" sz="1600" dirty="0">
                          <a:effectLst/>
                        </a:rPr>
                        <a:t>Vad bör du tänka på som företagare för att inte bryta mot någons upphovsrätt.</a:t>
                      </a:r>
                    </a:p>
                    <a:p>
                      <a:pPr>
                        <a:buFont typeface="+mj-lt"/>
                        <a:buAutoNum type="arabicPeriod"/>
                      </a:pPr>
                      <a:r>
                        <a:rPr lang="sv-SE" sz="1600" dirty="0">
                          <a:effectLst/>
                        </a:rPr>
                        <a:t>Vad är en franchise?</a:t>
                      </a:r>
                    </a:p>
                    <a:p>
                      <a:pPr>
                        <a:buFont typeface="+mj-lt"/>
                        <a:buAutoNum type="arabicPeriod"/>
                      </a:pPr>
                      <a:r>
                        <a:rPr lang="sv-SE" sz="1600" dirty="0">
                          <a:effectLst/>
                        </a:rPr>
                        <a:t>Du håller på att testa en affärsidé och ska registrera en domän för en webbplats. i ett senare skede planerar du att bilda firma med samma namn. Vad bör du tänka på vid valet av namn?</a:t>
                      </a:r>
                    </a:p>
                    <a:p>
                      <a:pPr>
                        <a:buFont typeface="+mj-lt"/>
                        <a:buAutoNum type="arabicPeriod"/>
                      </a:pPr>
                      <a:r>
                        <a:rPr lang="sv-SE" sz="1600" dirty="0">
                          <a:effectLst/>
                        </a:rPr>
                        <a:t>Vad är renommésnyltning?</a:t>
                      </a:r>
                    </a:p>
                    <a:p>
                      <a:pPr>
                        <a:buFont typeface="+mj-lt"/>
                        <a:buAutoNum type="arabicPeriod"/>
                      </a:pPr>
                      <a:r>
                        <a:rPr lang="sv-SE" sz="1600" dirty="0">
                          <a:effectLst/>
                        </a:rPr>
                        <a:t>Hur kan man använda sig av sekretessavtal?</a:t>
                      </a:r>
                    </a:p>
                  </a:txBody>
                  <a:tcPr marL="34068" marR="34068" marT="17034" marB="17034"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99"/>
                    </a:solidFill>
                  </a:tcPr>
                </a:tc>
                <a:extLst>
                  <a:ext uri="{0D108BD9-81ED-4DB2-BD59-A6C34878D82A}">
                    <a16:rowId xmlns:a16="http://schemas.microsoft.com/office/drawing/2014/main" val="2318331433"/>
                  </a:ext>
                </a:extLst>
              </a:tr>
            </a:tbl>
          </a:graphicData>
        </a:graphic>
      </p:graphicFrame>
      <p:sp>
        <p:nvSpPr>
          <p:cNvPr id="5" name="Rectangle 1">
            <a:extLst>
              <a:ext uri="{FF2B5EF4-FFF2-40B4-BE49-F238E27FC236}">
                <a16:creationId xmlns:a16="http://schemas.microsoft.com/office/drawing/2014/main" id="{CF142BFC-26B4-4BD5-B16B-48C6F900F653}"/>
              </a:ext>
            </a:extLst>
          </p:cNvPr>
          <p:cNvSpPr>
            <a:spLocks noChangeArrowheads="1"/>
          </p:cNvSpPr>
          <p:nvPr/>
        </p:nvSpPr>
        <p:spPr bwMode="auto">
          <a:xfrm>
            <a:off x="6636068" y="965802"/>
            <a:ext cx="4489132" cy="725183"/>
          </a:xfrm>
          <a:prstGeom prst="rect">
            <a:avLst/>
          </a:prstGeom>
          <a:solidFill>
            <a:srgbClr val="F2F5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07840" tIns="4761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b="0" i="0" u="none" strike="noStrike" cap="none" normalizeH="0" baseline="0" dirty="0">
                <a:ln>
                  <a:noFill/>
                </a:ln>
                <a:solidFill>
                  <a:srgbClr val="362B36"/>
                </a:solidFill>
                <a:effectLst/>
                <a:latin typeface="Arial" panose="020B0604020202020204" pitchFamily="34" charset="0"/>
              </a:rPr>
              <a:t>Läs om Patent på </a:t>
            </a:r>
            <a:r>
              <a:rPr kumimoji="0" lang="sv-SE" altLang="sv-SE" b="1" i="0" u="none" strike="noStrike" cap="none" normalizeH="0" baseline="0" dirty="0">
                <a:ln>
                  <a:noFill/>
                </a:ln>
                <a:solidFill>
                  <a:srgbClr val="0645AD"/>
                </a:solidFill>
                <a:effectLst/>
                <a:latin typeface="Arial" panose="020B0604020202020204" pitchFamily="34" charset="0"/>
                <a:hlinkClick r:id="rId2"/>
              </a:rPr>
              <a:t>PRV-skolan</a:t>
            </a:r>
            <a:r>
              <a:rPr kumimoji="0" lang="sv-SE" altLang="sv-SE" b="0" i="0" u="none" strike="noStrike" cap="none" normalizeH="0" baseline="0" dirty="0">
                <a:ln>
                  <a:noFill/>
                </a:ln>
                <a:solidFill>
                  <a:srgbClr val="362B36"/>
                </a:solidFill>
                <a:effectLst/>
                <a:latin typeface="Arial" panose="020B0604020202020204" pitchFamily="34" charset="0"/>
              </a:rPr>
              <a:t> och gör uppgiften nedan</a:t>
            </a:r>
            <a:r>
              <a:rPr kumimoji="0" lang="sv-SE" altLang="sv-SE" sz="1000" b="0" i="0" u="none" strike="noStrike" cap="none" normalizeH="0" baseline="0" dirty="0">
                <a:ln>
                  <a:noFill/>
                </a:ln>
                <a:solidFill>
                  <a:srgbClr val="362B36"/>
                </a:solidFill>
                <a:effectLst/>
                <a:latin typeface="Arial" panose="020B0604020202020204" pitchFamily="34" charset="0"/>
              </a:rPr>
              <a:t>:</a:t>
            </a:r>
            <a:endParaRPr lang="sv-SE" altLang="sv-SE"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8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8650931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ffice_41799064_TF78438558" id="{1EAD8B13-4428-428F-8D34-5C9E93ED1256}" vid="{D459F41A-CF0D-4BEF-BAB9-8BF227BE0B0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{B84F7BCE-3CD8-4BCD-AA5D-6AC157AC08EE}tf78438558_win32</Template>
  <TotalTime>50</TotalTime>
  <Words>616</Words>
  <Application>Microsoft Office PowerPoint</Application>
  <PresentationFormat>Bredbild</PresentationFormat>
  <Paragraphs>41</Paragraphs>
  <Slides>6</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6</vt:i4>
      </vt:variant>
    </vt:vector>
  </HeadingPairs>
  <TitlesOfParts>
    <vt:vector size="11" baseType="lpstr">
      <vt:lpstr>Arial</vt:lpstr>
      <vt:lpstr>Calibri</vt:lpstr>
      <vt:lpstr>Century Gothic</vt:lpstr>
      <vt:lpstr>Garamond</vt:lpstr>
      <vt:lpstr>SavonVTI</vt:lpstr>
      <vt:lpstr>patent</vt:lpstr>
      <vt:lpstr>Patentkrig: Apple - Samsung</vt:lpstr>
      <vt:lpstr>Fredliga lösningar</vt:lpstr>
      <vt:lpstr>Är det bra med papent?</vt:lpstr>
      <vt:lpstr>Hur många patent har bolagen?</vt:lpstr>
      <vt:lpstr>PRV-skolan - Patent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patent</dc:title>
  <dc:creator>Håkan Elderstig</dc:creator>
  <cp:lastModifiedBy>Håkan Elderstig</cp:lastModifiedBy>
  <cp:revision>3</cp:revision>
  <dcterms:created xsi:type="dcterms:W3CDTF">2021-05-21T08:33:03Z</dcterms:created>
  <dcterms:modified xsi:type="dcterms:W3CDTF">2021-05-21T09:23:17Z</dcterms:modified>
</cp:coreProperties>
</file>