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57" r:id="rId4"/>
    <p:sldId id="272" r:id="rId5"/>
    <p:sldId id="273" r:id="rId6"/>
    <p:sldId id="267" r:id="rId7"/>
    <p:sldId id="258" r:id="rId8"/>
    <p:sldId id="259" r:id="rId9"/>
    <p:sldId id="260" r:id="rId10"/>
    <p:sldId id="263" r:id="rId11"/>
    <p:sldId id="264" r:id="rId12"/>
    <p:sldId id="261" r:id="rId13"/>
    <p:sldId id="262" r:id="rId14"/>
    <p:sldId id="265" r:id="rId15"/>
    <p:sldId id="266" r:id="rId16"/>
    <p:sldId id="268" r:id="rId17"/>
    <p:sldId id="270" r:id="rId18"/>
    <p:sldId id="271" r:id="rId19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44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9505-8849-7A40-8DFE-AE72962D62EF}" type="datetimeFigureOut">
              <a:rPr lang="sv-SE" smtClean="0"/>
              <a:t>2013-05-20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40BE-BD61-0647-8279-738A22E66C4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947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9505-8849-7A40-8DFE-AE72962D62EF}" type="datetimeFigureOut">
              <a:rPr lang="sv-SE" smtClean="0"/>
              <a:t>2013-05-20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40BE-BD61-0647-8279-738A22E66C4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0055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9505-8849-7A40-8DFE-AE72962D62EF}" type="datetimeFigureOut">
              <a:rPr lang="sv-SE" smtClean="0"/>
              <a:t>2013-05-20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40BE-BD61-0647-8279-738A22E66C4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318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9505-8849-7A40-8DFE-AE72962D62EF}" type="datetimeFigureOut">
              <a:rPr lang="sv-SE" smtClean="0"/>
              <a:t>2013-05-20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40BE-BD61-0647-8279-738A22E66C4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3431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9505-8849-7A40-8DFE-AE72962D62EF}" type="datetimeFigureOut">
              <a:rPr lang="sv-SE" smtClean="0"/>
              <a:t>2013-05-20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40BE-BD61-0647-8279-738A22E66C4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3966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9505-8849-7A40-8DFE-AE72962D62EF}" type="datetimeFigureOut">
              <a:rPr lang="sv-SE" smtClean="0"/>
              <a:t>2013-05-20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40BE-BD61-0647-8279-738A22E66C4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0855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9505-8849-7A40-8DFE-AE72962D62EF}" type="datetimeFigureOut">
              <a:rPr lang="sv-SE" smtClean="0"/>
              <a:t>2013-05-20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40BE-BD61-0647-8279-738A22E66C4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373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9505-8849-7A40-8DFE-AE72962D62EF}" type="datetimeFigureOut">
              <a:rPr lang="sv-SE" smtClean="0"/>
              <a:t>2013-05-20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40BE-BD61-0647-8279-738A22E66C4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629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9505-8849-7A40-8DFE-AE72962D62EF}" type="datetimeFigureOut">
              <a:rPr lang="sv-SE" smtClean="0"/>
              <a:t>2013-05-20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40BE-BD61-0647-8279-738A22E66C4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945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9505-8849-7A40-8DFE-AE72962D62EF}" type="datetimeFigureOut">
              <a:rPr lang="sv-SE" smtClean="0"/>
              <a:t>2013-05-20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40BE-BD61-0647-8279-738A22E66C4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9465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C9505-8849-7A40-8DFE-AE72962D62EF}" type="datetimeFigureOut">
              <a:rPr lang="sv-SE" smtClean="0"/>
              <a:t>2013-05-20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5D40BE-BD61-0647-8279-738A22E66C4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919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C9505-8849-7A40-8DFE-AE72962D62EF}" type="datetimeFigureOut">
              <a:rPr lang="sv-SE" smtClean="0"/>
              <a:t>2013-05-20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D40BE-BD61-0647-8279-738A22E66C46}" type="slidenum">
              <a:rPr lang="sv-SE" smtClean="0"/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8362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Statistikuppgifter från NP 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93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7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41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9144000" cy="641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147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81300"/>
            <a:ext cx="9144000" cy="127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002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0"/>
            <a:ext cx="7523018" cy="6858000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7455401" y="6383755"/>
            <a:ext cx="624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forts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6912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0"/>
            <a:ext cx="9144000" cy="354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684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9144000" cy="1662545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Standardavvikelse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47643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Normalfördelning</a:t>
            </a:r>
            <a:endParaRPr lang="sv-SE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79600"/>
            <a:ext cx="9144000" cy="308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941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000"/>
            <a:ext cx="9144000" cy="5565569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6944079" y="6367259"/>
            <a:ext cx="148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Ma2C </a:t>
            </a:r>
            <a:r>
              <a:rPr lang="sv-SE" dirty="0" err="1" smtClean="0"/>
              <a:t>vt</a:t>
            </a:r>
            <a:r>
              <a:rPr lang="sv-SE" dirty="0" smtClean="0"/>
              <a:t> 2012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69459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"/>
            <a:ext cx="9144000" cy="6538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5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700"/>
            <a:ext cx="9144000" cy="3016658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5954424" y="6367259"/>
            <a:ext cx="1486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Ma2C </a:t>
            </a:r>
            <a:r>
              <a:rPr lang="sv-SE" dirty="0" err="1" smtClean="0"/>
              <a:t>vt</a:t>
            </a:r>
            <a:r>
              <a:rPr lang="sv-SE" dirty="0" smtClean="0"/>
              <a:t> 2012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69561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92" y="1008916"/>
            <a:ext cx="6769036" cy="5849083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8916"/>
          </a:xfrm>
        </p:spPr>
        <p:txBody>
          <a:bodyPr>
            <a:normAutofit/>
          </a:bodyPr>
          <a:lstStyle/>
          <a:p>
            <a:r>
              <a:rPr lang="sv-SE" dirty="0" smtClean="0"/>
              <a:t>Variationsbredd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0" y="6474038"/>
            <a:ext cx="3397679" cy="383962"/>
          </a:xfrm>
        </p:spPr>
        <p:txBody>
          <a:bodyPr>
            <a:normAutofit fontScale="92500" lnSpcReduction="20000"/>
          </a:bodyPr>
          <a:lstStyle/>
          <a:p>
            <a:r>
              <a:rPr lang="sv-SE" sz="2400" dirty="0" err="1"/>
              <a:t>M</a:t>
            </a:r>
            <a:r>
              <a:rPr lang="sv-SE" sz="2400" dirty="0" err="1" smtClean="0"/>
              <a:t>aB</a:t>
            </a:r>
            <a:r>
              <a:rPr lang="sv-SE" sz="2400" dirty="0" smtClean="0"/>
              <a:t> </a:t>
            </a:r>
            <a:r>
              <a:rPr lang="sv-SE" sz="2400" dirty="0" err="1" smtClean="0"/>
              <a:t>vt</a:t>
            </a:r>
            <a:r>
              <a:rPr lang="sv-SE" sz="2400" dirty="0" smtClean="0"/>
              <a:t> 2005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47328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0"/>
            <a:ext cx="9144000" cy="4289196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6201838" y="6185809"/>
            <a:ext cx="2998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M</a:t>
            </a:r>
            <a:r>
              <a:rPr lang="sv-SE" dirty="0" smtClean="0"/>
              <a:t>a2BC - Bedömningsexempel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585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3399"/>
            <a:ext cx="9144000" cy="4003013"/>
          </a:xfrm>
          <a:prstGeom prst="rect">
            <a:avLst/>
          </a:prstGeom>
        </p:spPr>
      </p:pic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Facit, bedömning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4464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Låddiagram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63800"/>
            <a:ext cx="9144000" cy="190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5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300" y="0"/>
            <a:ext cx="6870032" cy="6858000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82861" y="6224741"/>
            <a:ext cx="69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Ht 05</a:t>
            </a:r>
          </a:p>
        </p:txBody>
      </p:sp>
    </p:spTree>
    <p:extLst>
      <p:ext uri="{BB962C8B-B14F-4D97-AF65-F5344CB8AC3E}">
        <p14:creationId xmlns:p14="http://schemas.microsoft.com/office/powerpoint/2010/main" val="2371811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9144000" cy="6453862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197931" y="6337691"/>
            <a:ext cx="138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 smtClean="0"/>
              <a:t>MaB</a:t>
            </a:r>
            <a:r>
              <a:rPr lang="sv-SE" dirty="0" smtClean="0"/>
              <a:t> ht 2002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7999710" y="6337691"/>
            <a:ext cx="85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-</a:t>
            </a:r>
            <a:r>
              <a:rPr lang="sv-SE" dirty="0" smtClean="0">
                <a:sym typeface="Wingdings"/>
              </a:rPr>
              <a:t>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950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700"/>
            <a:ext cx="9144000" cy="52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33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30</Words>
  <Application>Microsoft Macintosh PowerPoint</Application>
  <PresentationFormat>Bildspel på skärmen (4:3)</PresentationFormat>
  <Paragraphs>14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19" baseType="lpstr">
      <vt:lpstr>Office-tema</vt:lpstr>
      <vt:lpstr>Statistikuppgifter från NP </vt:lpstr>
      <vt:lpstr>PowerPoint-presentation</vt:lpstr>
      <vt:lpstr>Variationsbredd</vt:lpstr>
      <vt:lpstr>PowerPoint-presentation</vt:lpstr>
      <vt:lpstr>Facit, bedömning</vt:lpstr>
      <vt:lpstr>Låddiagram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Standardavvikelse</vt:lpstr>
      <vt:lpstr>Normalfördelning</vt:lpstr>
      <vt:lpstr>PowerPoint-presentation</vt:lpstr>
      <vt:lpstr>PowerPoint-presentation</vt:lpstr>
    </vt:vector>
  </TitlesOfParts>
  <Company>TIS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Statistikuppgifter från NP </dc:title>
  <dc:creator>Håkan Elderstig</dc:creator>
  <cp:lastModifiedBy>Håkan Elderstig</cp:lastModifiedBy>
  <cp:revision>6</cp:revision>
  <dcterms:created xsi:type="dcterms:W3CDTF">2013-05-20T19:50:47Z</dcterms:created>
  <dcterms:modified xsi:type="dcterms:W3CDTF">2013-05-20T20:47:37Z</dcterms:modified>
</cp:coreProperties>
</file>