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9784" y="-627017"/>
            <a:ext cx="8791575" cy="2387600"/>
          </a:xfrm>
          <a:noFill/>
        </p:spPr>
        <p:txBody>
          <a:bodyPr/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sv-SE" dirty="0" smtClean="0"/>
              <a:t>Slumpmetoden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1413" y="1110342"/>
            <a:ext cx="11813176" cy="4093030"/>
          </a:xfrm>
        </p:spPr>
        <p:txBody>
          <a:bodyPr>
            <a:normAutofit/>
          </a:bodyPr>
          <a:lstStyle/>
          <a:p>
            <a:r>
              <a:rPr lang="sv-SE" dirty="0" smtClean="0"/>
              <a:t>Välj ord i text/tidning</a:t>
            </a:r>
          </a:p>
          <a:p>
            <a:r>
              <a:rPr lang="sv-SE" dirty="0" smtClean="0"/>
              <a:t>Associationskedja.</a:t>
            </a:r>
          </a:p>
          <a:p>
            <a:r>
              <a:rPr lang="sv-SE" dirty="0" smtClean="0"/>
              <a:t>Nytt ord om första ej funkade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Ex:</a:t>
            </a:r>
          </a:p>
          <a:p>
            <a:r>
              <a:rPr lang="sv-SE" dirty="0" smtClean="0"/>
              <a:t>Bankrån -&gt; Rånarluva -&gt; Skidluva -&gt; Skidor -&gt; Vinter -&gt; Snö -&gt; Snowboard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774" y1="19565" x2="6167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97591"/>
            <a:ext cx="4680903" cy="314338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505303" y="3579223"/>
            <a:ext cx="1438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Clipart – Dice, </a:t>
            </a:r>
            <a:r>
              <a:rPr lang="sv-SE" sz="900" dirty="0" err="1" smtClean="0"/>
              <a:t>Openclipart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330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236891"/>
            <a:ext cx="9905998" cy="1478570"/>
          </a:xfrm>
        </p:spPr>
        <p:txBody>
          <a:bodyPr/>
          <a:lstStyle/>
          <a:p>
            <a:r>
              <a:rPr lang="sv-SE" dirty="0" smtClean="0"/>
              <a:t>KJ </a:t>
            </a:r>
            <a:r>
              <a:rPr lang="sv-SE" dirty="0" err="1" smtClean="0"/>
              <a:t>Shiba</a:t>
            </a:r>
            <a:r>
              <a:rPr lang="sv-SE" dirty="0" smtClean="0"/>
              <a:t> metoden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1412" y="1319349"/>
            <a:ext cx="9905999" cy="4389120"/>
          </a:xfrm>
        </p:spPr>
        <p:txBody>
          <a:bodyPr>
            <a:normAutofit/>
          </a:bodyPr>
          <a:lstStyle/>
          <a:p>
            <a:r>
              <a:rPr lang="sv-SE" dirty="0" smtClean="0"/>
              <a:t>Hitta det största problemet</a:t>
            </a:r>
          </a:p>
          <a:p>
            <a:r>
              <a:rPr lang="sv-SE" dirty="0" smtClean="0"/>
              <a:t>Post-it lappar</a:t>
            </a:r>
          </a:p>
          <a:p>
            <a:r>
              <a:rPr lang="sv-SE" dirty="0" smtClean="0"/>
              <a:t>Deltagare förklarar vad de tycker det största problemet är</a:t>
            </a:r>
          </a:p>
          <a:p>
            <a:r>
              <a:rPr lang="sv-SE" dirty="0" smtClean="0"/>
              <a:t>Utvecklas vidare</a:t>
            </a:r>
            <a:endParaRPr lang="sv-SE" dirty="0"/>
          </a:p>
          <a:p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982360"/>
            <a:ext cx="4391162" cy="339231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492356" y="6374673"/>
            <a:ext cx="1710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err="1" smtClean="0"/>
              <a:t>Pixabay</a:t>
            </a:r>
            <a:r>
              <a:rPr lang="sv-SE" sz="900" dirty="0" smtClean="0"/>
              <a:t>, </a:t>
            </a:r>
            <a:r>
              <a:rPr lang="sv-SE" sz="900" dirty="0" err="1" smtClean="0"/>
              <a:t>Free</a:t>
            </a:r>
            <a:r>
              <a:rPr lang="sv-SE" sz="900" dirty="0"/>
              <a:t> </a:t>
            </a:r>
            <a:r>
              <a:rPr lang="sv-SE" sz="900" dirty="0" smtClean="0"/>
              <a:t>Illustrations: Post it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4777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1412" y="838699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 smtClean="0"/>
              <a:t>Tack för att ni lyssnade!</a:t>
            </a:r>
          </a:p>
        </p:txBody>
      </p:sp>
    </p:spTree>
    <p:extLst>
      <p:ext uri="{BB962C8B-B14F-4D97-AF65-F5344CB8AC3E}">
        <p14:creationId xmlns:p14="http://schemas.microsoft.com/office/powerpoint/2010/main" val="35982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85837" y="190400"/>
            <a:ext cx="9905998" cy="1478570"/>
          </a:xfrm>
        </p:spPr>
        <p:txBody>
          <a:bodyPr/>
          <a:lstStyle/>
          <a:p>
            <a:r>
              <a:rPr lang="sv-SE" dirty="0" smtClean="0"/>
              <a:t>lösningar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5837" y="196288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</a:t>
            </a:r>
            <a:r>
              <a:rPr lang="sv-SE" smtClean="0"/>
              <a:t>lösa problem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Göra det omöjliga möjligt</a:t>
            </a:r>
          </a:p>
          <a:p>
            <a:pPr marL="0" indent="0">
              <a:buNone/>
            </a:pPr>
            <a:r>
              <a:rPr lang="sv-SE" dirty="0" smtClean="0"/>
              <a:t>Byta perspektiv</a:t>
            </a:r>
          </a:p>
          <a:p>
            <a:pPr marL="0" indent="0">
              <a:buNone/>
            </a:pPr>
            <a:r>
              <a:rPr lang="sv-SE" dirty="0" smtClean="0"/>
              <a:t>Slumpen?</a:t>
            </a:r>
            <a:endParaRPr lang="sv-SE" dirty="0"/>
          </a:p>
        </p:txBody>
      </p:sp>
      <p:pic>
        <p:nvPicPr>
          <p:cNvPr id="1026" name="Picture 2" descr="Bildresultat för impossible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9373" y1="74038" x2="29373" y2="74038"/>
                        <a14:backgroundMark x1="29373" y1="74038" x2="29373" y2="74038"/>
                        <a14:backgroundMark x1="49175" y1="63782" x2="49175" y2="63782"/>
                        <a14:backgroundMark x1="32013" y1="79487" x2="32013" y2="79487"/>
                        <a14:backgroundMark x1="32013" y1="79487" x2="32013" y2="79487"/>
                        <a14:backgroundMark x1="55446" y1="66346" x2="55446" y2="66346"/>
                        <a14:backgroundMark x1="28383" y1="73077" x2="28383" y2="73077"/>
                        <a14:backgroundMark x1="32343" y1="80128" x2="32343" y2="80128"/>
                        <a14:backgroundMark x1="32343" y1="80128" x2="32343" y2="80128"/>
                        <a14:backgroundMark x1="33003" y1="81090" x2="33003" y2="81090"/>
                        <a14:backgroundMark x1="72937" y1="77564" x2="72937" y2="77564"/>
                        <a14:backgroundMark x1="72937" y1="77564" x2="72937" y2="77564"/>
                        <a14:backgroundMark x1="75248" y1="77244" x2="75248" y2="77244"/>
                        <a14:backgroundMark x1="78218" y1="76282" x2="78218" y2="76282"/>
                        <a14:backgroundMark x1="27063" y1="74038" x2="27063" y2="74038"/>
                        <a14:backgroundMark x1="33663" y1="74038" x2="33663" y2="74038"/>
                        <a14:backgroundMark x1="33663" y1="66667" x2="33663" y2="66667"/>
                        <a14:backgroundMark x1="33663" y1="81731" x2="33663" y2="81731"/>
                        <a14:backgroundMark x1="59076" y1="63782" x2="59076" y2="63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13" y="262481"/>
            <a:ext cx="2884049" cy="29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8334940" y="3349134"/>
            <a:ext cx="14269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err="1" smtClean="0"/>
              <a:t>Pinterest</a:t>
            </a:r>
            <a:r>
              <a:rPr lang="sv-SE" sz="900" dirty="0" smtClean="0"/>
              <a:t>, The </a:t>
            </a:r>
            <a:r>
              <a:rPr lang="sv-SE" sz="900" dirty="0" err="1"/>
              <a:t>N</a:t>
            </a:r>
            <a:r>
              <a:rPr lang="sv-SE" sz="900" dirty="0" err="1" smtClean="0"/>
              <a:t>ecker</a:t>
            </a:r>
            <a:r>
              <a:rPr lang="sv-SE" sz="900" dirty="0" smtClean="0"/>
              <a:t> </a:t>
            </a:r>
            <a:r>
              <a:rPr lang="sv-SE" sz="900" dirty="0" err="1" smtClean="0"/>
              <a:t>Cube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849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3" y="148256"/>
            <a:ext cx="9905998" cy="1478570"/>
          </a:xfrm>
        </p:spPr>
        <p:txBody>
          <a:bodyPr/>
          <a:lstStyle/>
          <a:p>
            <a:r>
              <a:rPr lang="sv-SE" dirty="0" smtClean="0"/>
              <a:t>Nya lösningar nya problem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1413" y="1491842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Fördelar och nackdelar</a:t>
            </a:r>
          </a:p>
          <a:p>
            <a:pPr marL="0" indent="0">
              <a:buNone/>
            </a:pPr>
            <a:r>
              <a:rPr lang="sv-SE" dirty="0" smtClean="0"/>
              <a:t>Klimatpåverkan</a:t>
            </a:r>
          </a:p>
          <a:p>
            <a:pPr marL="0" indent="0">
              <a:buNone/>
            </a:pPr>
            <a:r>
              <a:rPr lang="sv-SE" dirty="0" smtClean="0"/>
              <a:t>Förbättra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4015945"/>
            <a:ext cx="4842554" cy="252410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247401"/>
            <a:ext cx="4842555" cy="2524103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7655049" y="6540048"/>
            <a:ext cx="1882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Trend Hunter, 14 Eco city innovations</a:t>
            </a:r>
            <a:endParaRPr lang="sv-SE" sz="900" dirty="0"/>
          </a:p>
        </p:txBody>
      </p:sp>
      <p:sp>
        <p:nvSpPr>
          <p:cNvPr id="9" name="textruta 8"/>
          <p:cNvSpPr txBox="1"/>
          <p:nvPr/>
        </p:nvSpPr>
        <p:spPr>
          <a:xfrm>
            <a:off x="8103889" y="3742263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err="1" smtClean="0"/>
              <a:t>Ekathimerini</a:t>
            </a:r>
            <a:r>
              <a:rPr lang="sv-SE" sz="900" dirty="0" smtClean="0"/>
              <a:t>, EU </a:t>
            </a:r>
            <a:r>
              <a:rPr lang="sv-SE" sz="900" dirty="0" err="1" smtClean="0"/>
              <a:t>pollutant</a:t>
            </a:r>
            <a:r>
              <a:rPr lang="sv-SE" sz="900" dirty="0" smtClean="0"/>
              <a:t> limits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4316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12" y="252758"/>
            <a:ext cx="9905998" cy="1478570"/>
          </a:xfrm>
        </p:spPr>
        <p:txBody>
          <a:bodyPr/>
          <a:lstStyle/>
          <a:p>
            <a:r>
              <a:rPr lang="sv-SE" dirty="0" smtClean="0"/>
              <a:t>teknikutvecklingsprocessen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1411" y="2027419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Från idé till produkt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Designprocessen</a:t>
            </a:r>
          </a:p>
          <a:p>
            <a:r>
              <a:rPr lang="sv-SE" dirty="0" smtClean="0"/>
              <a:t>Tillverkningsprocessen</a:t>
            </a:r>
          </a:p>
          <a:p>
            <a:r>
              <a:rPr lang="sv-SE" dirty="0" smtClean="0"/>
              <a:t>Försäljningsprocessen</a:t>
            </a:r>
          </a:p>
          <a:p>
            <a:r>
              <a:rPr lang="sv-SE" dirty="0" smtClean="0"/>
              <a:t>Avvecklingsprocessen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62" y="2769326"/>
            <a:ext cx="6170748" cy="228578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805749" y="5055115"/>
            <a:ext cx="17171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Process </a:t>
            </a:r>
            <a:r>
              <a:rPr lang="sv-SE" sz="900" dirty="0" err="1" smtClean="0"/>
              <a:t>creation</a:t>
            </a:r>
            <a:r>
              <a:rPr lang="sv-SE" sz="900" dirty="0" smtClean="0"/>
              <a:t> and </a:t>
            </a:r>
            <a:r>
              <a:rPr lang="sv-SE" sz="900" dirty="0" err="1" smtClean="0"/>
              <a:t>optimisation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4852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Designprocessen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Hitta lösning till ett behov</a:t>
            </a:r>
          </a:p>
          <a:p>
            <a:pPr marL="0" indent="0">
              <a:buNone/>
            </a:pPr>
            <a:r>
              <a:rPr lang="sv-SE" dirty="0" smtClean="0"/>
              <a:t>Skissa idé/Skriva ner</a:t>
            </a:r>
          </a:p>
          <a:p>
            <a:pPr marL="0" indent="0">
              <a:buNone/>
            </a:pPr>
            <a:r>
              <a:rPr lang="sv-SE" dirty="0" smtClean="0"/>
              <a:t>Prototyp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65" y="2249487"/>
            <a:ext cx="5486400" cy="36576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655108" y="5907087"/>
            <a:ext cx="1749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Murals Wallpaper, Boat Blueprint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7080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flipV="1">
            <a:off x="8569233" y="2097087"/>
            <a:ext cx="2478177" cy="358729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16179" y="318072"/>
            <a:ext cx="9905999" cy="5860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b="1" dirty="0" smtClean="0"/>
              <a:t>Tillverkningsprocessen</a:t>
            </a:r>
          </a:p>
          <a:p>
            <a:pPr marL="0" indent="0">
              <a:buNone/>
            </a:pPr>
            <a:r>
              <a:rPr lang="sv-SE" dirty="0" smtClean="0"/>
              <a:t>Ekonomi</a:t>
            </a:r>
          </a:p>
          <a:p>
            <a:pPr marL="0" indent="0">
              <a:buNone/>
            </a:pPr>
            <a:r>
              <a:rPr lang="sv-SE" dirty="0" smtClean="0"/>
              <a:t>Automatisering</a:t>
            </a:r>
          </a:p>
          <a:p>
            <a:pPr marL="0" indent="0">
              <a:buNone/>
            </a:pPr>
            <a:r>
              <a:rPr lang="sv-SE" dirty="0" smtClean="0"/>
              <a:t>Kvalitet</a:t>
            </a:r>
          </a:p>
          <a:p>
            <a:pPr marL="0" indent="0">
              <a:buNone/>
            </a:pPr>
            <a:r>
              <a:rPr lang="sv-SE" sz="3600" dirty="0" smtClean="0"/>
              <a:t>Försäljningsprocessen</a:t>
            </a:r>
          </a:p>
          <a:p>
            <a:pPr marL="0" indent="0">
              <a:buNone/>
            </a:pPr>
            <a:r>
              <a:rPr lang="sv-SE" dirty="0" smtClean="0"/>
              <a:t>Provserie. Barnsjukdomar</a:t>
            </a:r>
          </a:p>
          <a:p>
            <a:pPr marL="0" indent="0">
              <a:buNone/>
            </a:pPr>
            <a:r>
              <a:rPr lang="sv-SE" dirty="0" smtClean="0"/>
              <a:t>Marknadsföring</a:t>
            </a:r>
          </a:p>
          <a:p>
            <a:pPr marL="0" indent="0">
              <a:buNone/>
            </a:pPr>
            <a:r>
              <a:rPr lang="sv-SE" dirty="0" smtClean="0"/>
              <a:t>Förtroende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8" y="318072"/>
            <a:ext cx="3670662" cy="274945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255726" y="3132985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err="1" smtClean="0"/>
              <a:t>Shoutingthomas</a:t>
            </a:r>
            <a:r>
              <a:rPr lang="sv-SE" sz="900" dirty="0" smtClean="0"/>
              <a:t>, </a:t>
            </a:r>
            <a:r>
              <a:rPr lang="sv-SE" sz="900" dirty="0" err="1" smtClean="0"/>
              <a:t>Production</a:t>
            </a:r>
            <a:endParaRPr lang="sv-SE" sz="9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8" y="3429276"/>
            <a:ext cx="3670662" cy="251077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255726" y="6013358"/>
            <a:ext cx="1784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Eagle Tech Store, City Construction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5505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7356" y="838381"/>
            <a:ext cx="9905999" cy="423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b="1" dirty="0" smtClean="0"/>
              <a:t>Avvecklingsprocessen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Miljö. Återvinning</a:t>
            </a:r>
          </a:p>
          <a:p>
            <a:pPr marL="0" indent="0">
              <a:buNone/>
            </a:pPr>
            <a:r>
              <a:rPr lang="sv-SE" dirty="0" smtClean="0"/>
              <a:t>Hela produkten/Delar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5994" r="24193" b="5701"/>
          <a:stretch/>
        </p:blipFill>
        <p:spPr>
          <a:xfrm>
            <a:off x="6575590" y="3370218"/>
            <a:ext cx="2960296" cy="278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ruta 4"/>
          <p:cNvSpPr txBox="1"/>
          <p:nvPr/>
        </p:nvSpPr>
        <p:spPr>
          <a:xfrm>
            <a:off x="7367452" y="6339787"/>
            <a:ext cx="1710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The Student Printz, </a:t>
            </a:r>
            <a:r>
              <a:rPr lang="sv-SE" sz="900" dirty="0" err="1" smtClean="0"/>
              <a:t>RecycleMania</a:t>
            </a:r>
            <a:endParaRPr lang="sv-SE" sz="9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37" y="3370218"/>
            <a:ext cx="4381951" cy="288689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724297" y="6439989"/>
            <a:ext cx="2432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Waste Management, Community &amp; Public Health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7338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8349" y="104503"/>
            <a:ext cx="9905998" cy="2834640"/>
          </a:xfrm>
        </p:spPr>
        <p:txBody>
          <a:bodyPr>
            <a:normAutofit/>
          </a:bodyPr>
          <a:lstStyle/>
          <a:p>
            <a:r>
              <a:rPr lang="sv-SE" dirty="0" smtClean="0"/>
              <a:t>Idéer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67" y1="51230" x2="7767" y2="51230"/>
                        <a14:foregroundMark x1="9709" y1="32377" x2="9709" y2="32377"/>
                        <a14:foregroundMark x1="21845" y1="15984" x2="21845" y2="15984"/>
                        <a14:foregroundMark x1="45146" y1="6967" x2="45146" y2="6967"/>
                        <a14:foregroundMark x1="73301" y1="13115" x2="73301" y2="13115"/>
                        <a14:foregroundMark x1="88350" y1="27049" x2="88350" y2="27049"/>
                        <a14:foregroundMark x1="94175" y1="47131" x2="94175" y2="47131"/>
                        <a14:foregroundMark x1="72330" y1="60656" x2="72330" y2="60656"/>
                        <a14:foregroundMark x1="60680" y1="83607" x2="60680" y2="83607"/>
                        <a14:foregroundMark x1="57767" y1="88934" x2="57767" y2="88934"/>
                        <a14:foregroundMark x1="56311" y1="96721" x2="56311" y2="96721"/>
                        <a14:foregroundMark x1="35922" y1="67213" x2="35922" y2="67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03" y="849087"/>
            <a:ext cx="3699342" cy="4381745"/>
          </a:xfrm>
        </p:spPr>
      </p:pic>
      <p:sp>
        <p:nvSpPr>
          <p:cNvPr id="5" name="textruta 4"/>
          <p:cNvSpPr txBox="1"/>
          <p:nvPr/>
        </p:nvSpPr>
        <p:spPr>
          <a:xfrm>
            <a:off x="1180600" y="2090057"/>
            <a:ext cx="5376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Nya idéer</a:t>
            </a:r>
          </a:p>
          <a:p>
            <a:endParaRPr lang="sv-SE" sz="2400" dirty="0" smtClean="0"/>
          </a:p>
          <a:p>
            <a:r>
              <a:rPr lang="sv-SE" sz="2400" dirty="0" smtClean="0"/>
              <a:t>Galna idéer </a:t>
            </a:r>
          </a:p>
          <a:p>
            <a:endParaRPr lang="sv-SE" sz="2400" dirty="0" smtClean="0"/>
          </a:p>
          <a:p>
            <a:r>
              <a:rPr lang="sv-SE" sz="2400" dirty="0" smtClean="0"/>
              <a:t>Glömma gamla</a:t>
            </a:r>
          </a:p>
          <a:p>
            <a:endParaRPr lang="sv-SE" sz="2400" dirty="0"/>
          </a:p>
          <a:p>
            <a:r>
              <a:rPr lang="sv-SE" sz="2400" dirty="0" err="1" smtClean="0"/>
              <a:t>Brainwriting</a:t>
            </a:r>
            <a:r>
              <a:rPr lang="sv-SE" sz="2400" dirty="0" smtClean="0"/>
              <a:t>, Brainstorming, Slumpmetoden….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7532931" y="5380674"/>
            <a:ext cx="25731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Best </a:t>
            </a:r>
            <a:r>
              <a:rPr lang="sv-SE" sz="900" dirty="0" err="1" smtClean="0"/>
              <a:t>Perfect</a:t>
            </a:r>
            <a:r>
              <a:rPr lang="sv-SE" sz="900" dirty="0" smtClean="0"/>
              <a:t> Green </a:t>
            </a:r>
            <a:r>
              <a:rPr lang="sv-SE" sz="900" dirty="0" err="1" smtClean="0"/>
              <a:t>Light</a:t>
            </a:r>
            <a:r>
              <a:rPr lang="sv-SE" sz="900" dirty="0" smtClean="0"/>
              <a:t> Bulb, HWC Lightning </a:t>
            </a:r>
            <a:r>
              <a:rPr lang="sv-SE" sz="900" dirty="0" err="1" smtClean="0"/>
              <a:t>Ideas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6730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3813" y="339635"/>
            <a:ext cx="9905998" cy="1052059"/>
          </a:xfrm>
        </p:spPr>
        <p:txBody>
          <a:bodyPr/>
          <a:lstStyle/>
          <a:p>
            <a:r>
              <a:rPr lang="sv-SE" dirty="0" smtClean="0"/>
              <a:t>Brainstorming                      </a:t>
            </a:r>
            <a:r>
              <a:rPr lang="sv-SE" dirty="0" err="1" smtClean="0"/>
              <a:t>Brainwriting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39000" y="1439588"/>
            <a:ext cx="4953000" cy="3541714"/>
          </a:xfrm>
        </p:spPr>
        <p:txBody>
          <a:bodyPr/>
          <a:lstStyle/>
          <a:p>
            <a:r>
              <a:rPr lang="sv-SE" dirty="0" smtClean="0"/>
              <a:t>6 Deltagare, 5 Minuter</a:t>
            </a:r>
          </a:p>
          <a:p>
            <a:r>
              <a:rPr lang="sv-SE" dirty="0" smtClean="0"/>
              <a:t>Rader, Namn</a:t>
            </a:r>
          </a:p>
          <a:p>
            <a:r>
              <a:rPr lang="sv-SE" dirty="0" smtClean="0"/>
              <a:t>Liten text</a:t>
            </a:r>
          </a:p>
          <a:p>
            <a:endParaRPr lang="sv-SE" dirty="0" smtClean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1293813" y="143958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4-6 personer                        </a:t>
            </a:r>
          </a:p>
          <a:p>
            <a:r>
              <a:rPr lang="sv-SE" dirty="0" smtClean="0"/>
              <a:t>Alla får prata</a:t>
            </a:r>
          </a:p>
          <a:p>
            <a:r>
              <a:rPr lang="sv-SE" dirty="0" smtClean="0"/>
              <a:t>Ingen kritik</a:t>
            </a:r>
          </a:p>
          <a:p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04" y="3227456"/>
            <a:ext cx="6154491" cy="315537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703131" y="6382827"/>
            <a:ext cx="3042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Brainstorming tips to </a:t>
            </a:r>
            <a:r>
              <a:rPr lang="sv-SE" sz="900" dirty="0" err="1" smtClean="0"/>
              <a:t>improve</a:t>
            </a:r>
            <a:r>
              <a:rPr lang="sv-SE" sz="900" dirty="0" smtClean="0"/>
              <a:t> </a:t>
            </a:r>
            <a:r>
              <a:rPr lang="sv-SE" sz="900" dirty="0" err="1" smtClean="0"/>
              <a:t>employee</a:t>
            </a:r>
            <a:r>
              <a:rPr lang="sv-SE" sz="900" dirty="0" smtClean="0"/>
              <a:t>, Benz Communications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5538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946</TotalTime>
  <Words>219</Words>
  <Application>Microsoft Office PowerPoint</Application>
  <PresentationFormat>Bredbild</PresentationFormat>
  <Paragraphs>76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Krets</vt:lpstr>
      <vt:lpstr>Teknik</vt:lpstr>
      <vt:lpstr>lösningar</vt:lpstr>
      <vt:lpstr>Nya lösningar nya problem</vt:lpstr>
      <vt:lpstr>teknikutvecklingsprocessen</vt:lpstr>
      <vt:lpstr>Designprocessen</vt:lpstr>
      <vt:lpstr>PowerPoint-presentation</vt:lpstr>
      <vt:lpstr>PowerPoint-presentation</vt:lpstr>
      <vt:lpstr>Idéer</vt:lpstr>
      <vt:lpstr>Brainstorming                      Brainwriting</vt:lpstr>
      <vt:lpstr>Slumpmetoden</vt:lpstr>
      <vt:lpstr>KJ Shiba metoden</vt:lpstr>
      <vt:lpstr> </vt:lpstr>
    </vt:vector>
  </TitlesOfParts>
  <Company>Stockholm Science &amp; Innovation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Teknikutveckling</dc:title>
  <dc:creator>Felix Herber</dc:creator>
  <cp:lastModifiedBy>Felix Herber</cp:lastModifiedBy>
  <cp:revision>52</cp:revision>
  <dcterms:created xsi:type="dcterms:W3CDTF">2018-03-12T08:25:53Z</dcterms:created>
  <dcterms:modified xsi:type="dcterms:W3CDTF">2018-05-07T07:01:51Z</dcterms:modified>
</cp:coreProperties>
</file>