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8951-F8E6-3D44-81D9-BD56FC2FC43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8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960FA-4D66-4A40-98C4-E131A26A932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2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D87F3-38F4-C64B-859A-33F6B97ED83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4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D1062-C7C7-1548-9BB4-7A13D476E7E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0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A510-F3FB-0B43-B978-5D9CF7957B6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2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0C004-88B9-8245-A3E2-B7E7E8EB2FB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794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8FA36-0033-024C-AB3E-E5D87A60371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56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851C1-A32D-4F49-BC8C-1AFB5EB49EF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46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DF1E-4B6B-1B44-A224-1A3CBB87E7C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71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A3AF-5B5D-B945-A2ED-705497310E5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47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6CA50-7EAC-3B49-B7C6-5EABD939AC4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39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CFEAA2C-0D53-7842-9995-C09C76BB1E7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>
                <a:cs typeface="+mj-cs"/>
              </a:rPr>
              <a:t>Rektanglar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>
                <a:cs typeface="+mn-cs"/>
              </a:rPr>
              <a:t>Fritt efter</a:t>
            </a:r>
          </a:p>
          <a:p>
            <a:pPr eaLnBrk="1" hangingPunct="1">
              <a:defRPr/>
            </a:pPr>
            <a:r>
              <a:rPr lang="sv-SE" smtClean="0">
                <a:cs typeface="+mn-cs"/>
              </a:rPr>
              <a:t>Paul Vaderlinds bok </a:t>
            </a:r>
          </a:p>
          <a:p>
            <a:pPr eaLnBrk="1" hangingPunct="1">
              <a:defRPr/>
            </a:pPr>
            <a:r>
              <a:rPr lang="sv-SE" smtClean="0">
                <a:cs typeface="+mn-cs"/>
              </a:rPr>
              <a:t>Matte utan att räkna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>
                <a:cs typeface="+mj-cs"/>
              </a:rPr>
              <a:t>Rita rektanglar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033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367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669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003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3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367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669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003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1305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5639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305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639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4033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8367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669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7003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4033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8367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2669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7003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1305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5639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1305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5639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4033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8367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2669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7003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4033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8367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2669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7003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1305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5639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1305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5639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170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v-SE" smtClean="0">
                <a:cs typeface="+mn-cs"/>
              </a:rPr>
              <a:t>Rita rektanglar så att det är en siffra i varje rektangel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smtClean="0">
                <a:cs typeface="+mn-cs"/>
              </a:rPr>
              <a:t>Siffran ska ange hur många rutor stor respektive rektangel är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smtClean="0">
                <a:cs typeface="+mn-cs"/>
              </a:rPr>
              <a:t>En kvadrat är också en rektangel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>
                <a:cs typeface="+mj-cs"/>
              </a:rPr>
              <a:t>Hur löser man den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033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8367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669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7003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033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8367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669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003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1305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5639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1305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5639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4033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8367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669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7003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4033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8367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2669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7003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1305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5639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1305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5639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4033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8367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669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7003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4033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8367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2669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7003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1305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5639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31305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5639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v-SE" sz="2800" smtClean="0">
                <a:cs typeface="+mn-cs"/>
              </a:rPr>
              <a:t>Rita bara in rektanglar som du vet helt säkert att de ska vara där de är.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sz="2800" smtClean="0">
                <a:cs typeface="+mn-cs"/>
              </a:rPr>
              <a:t>Se exempel. Den kan inte vara på annat sätt för då skulle den krocka med andra siffror.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sz="2800" smtClean="0">
                <a:cs typeface="+mn-cs"/>
              </a:rPr>
              <a:t>Fortsätt så!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1403350" y="2781300"/>
            <a:ext cx="865188" cy="7667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1403350" y="3573463"/>
            <a:ext cx="360363" cy="287337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2266950" y="2854325"/>
            <a:ext cx="360363" cy="287338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smtClean="0">
                <a:cs typeface="+mj-cs"/>
              </a:rPr>
              <a:t>Konstruktionsskiss med rektanglar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033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367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669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003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4033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367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669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003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1305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5639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1305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639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4033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8367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669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7003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4033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8367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2669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7003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1305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5639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1305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5639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14033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8367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2669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27003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4033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8367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2669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7003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1305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5639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1305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35639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1403350" y="2781300"/>
            <a:ext cx="865188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1403350" y="3573463"/>
            <a:ext cx="1728788" cy="360362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2700338" y="2781300"/>
            <a:ext cx="1296987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268538" y="2781300"/>
            <a:ext cx="431800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1835150" y="3933825"/>
            <a:ext cx="431800" cy="1150938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268538" y="4652963"/>
            <a:ext cx="1727200" cy="431800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1403350" y="3933825"/>
            <a:ext cx="431800" cy="1150938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132138" y="3573463"/>
            <a:ext cx="863600" cy="719137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3132138" y="4292600"/>
            <a:ext cx="863600" cy="3603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2268538" y="3933825"/>
            <a:ext cx="863600" cy="3603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2268538" y="4292600"/>
            <a:ext cx="863600" cy="3603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smtClean="0">
                <a:cs typeface="+mj-cs"/>
              </a:rPr>
              <a:t>Konstruktionsskiss med rektanglar och siffror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033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367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669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7003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033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367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669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003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130550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63938" y="278130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130550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563938" y="3160713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033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8367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2669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7003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4033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8367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669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7003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130550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563938" y="3533775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130550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563938" y="391318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4033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8367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2669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7003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2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4033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8367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3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2669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7003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4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130550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>
                <a:cs typeface="+mn-cs"/>
              </a:rPr>
              <a:t>6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3563938" y="4300538"/>
            <a:ext cx="4318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3130550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563938" y="4679950"/>
            <a:ext cx="4318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1403350" y="2781300"/>
            <a:ext cx="865188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1403350" y="3573463"/>
            <a:ext cx="1728788" cy="360362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700338" y="2781300"/>
            <a:ext cx="1296987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2268538" y="2781300"/>
            <a:ext cx="431800" cy="7921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1835150" y="3933825"/>
            <a:ext cx="431800" cy="1150938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2268538" y="4652963"/>
            <a:ext cx="1727200" cy="431800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1403350" y="3933825"/>
            <a:ext cx="431800" cy="1150938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3132138" y="3573463"/>
            <a:ext cx="863600" cy="1079500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2268538" y="3933825"/>
            <a:ext cx="863600" cy="3603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2268538" y="4292600"/>
            <a:ext cx="863600" cy="360363"/>
          </a:xfrm>
          <a:prstGeom prst="rect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Konstruera egna och testa på varandra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bör man tänka på vid konstruktionen?</a:t>
            </a:r>
          </a:p>
          <a:p>
            <a:r>
              <a:rPr lang="sv-SE" dirty="0" smtClean="0"/>
              <a:t>Ställ upp några regler.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323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finns det för matematik </a:t>
            </a:r>
            <a:r>
              <a:rPr lang="sv-SE" smtClean="0"/>
              <a:t>i detta?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80097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147</Words>
  <Application>Microsoft Macintosh PowerPoint</Application>
  <PresentationFormat>Bildspel på skärmen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Calibri</vt:lpstr>
      <vt:lpstr>Standardformgivning</vt:lpstr>
      <vt:lpstr>Rektanglar</vt:lpstr>
      <vt:lpstr>Rita rektanglar</vt:lpstr>
      <vt:lpstr>Hur löser man den</vt:lpstr>
      <vt:lpstr>Konstruktionsskiss med rektanglar</vt:lpstr>
      <vt:lpstr>Konstruktionsskiss med rektanglar och siffror</vt:lpstr>
      <vt:lpstr>Konstruera egna och testa på varandra</vt:lpstr>
      <vt:lpstr>Vad finns det för matematik i detta?</vt:lpstr>
    </vt:vector>
  </TitlesOfParts>
  <Company>Sollentuna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Rektanglar</dc:title>
  <dc:creator>haeld_s</dc:creator>
  <cp:lastModifiedBy>Håkan Elderstig</cp:lastModifiedBy>
  <cp:revision>4</cp:revision>
  <dcterms:created xsi:type="dcterms:W3CDTF">2009-04-17T08:30:37Z</dcterms:created>
  <dcterms:modified xsi:type="dcterms:W3CDTF">2012-10-22T20:55:22Z</dcterms:modified>
</cp:coreProperties>
</file>