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2" r:id="rId13"/>
    <p:sldId id="268" r:id="rId14"/>
    <p:sldId id="273" r:id="rId15"/>
    <p:sldId id="269" r:id="rId16"/>
    <p:sldId id="271" r:id="rId17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4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F10B2-0703-AE40-9A99-1CA02D1D71AA}" type="datetimeFigureOut">
              <a:rPr lang="sv-SE" smtClean="0"/>
              <a:t>18-02-11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66B1C-5DAB-EB40-A48F-C090874A98E1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9068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66B1C-5DAB-EB40-A48F-C090874A98E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3243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C374-B8C7-C64D-917D-22FF1A701A02}" type="datetimeFigureOut">
              <a:rPr lang="sv-SE" smtClean="0"/>
              <a:t>18-02-11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94C6-E14F-594F-85B1-7D12DDF786D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0830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C374-B8C7-C64D-917D-22FF1A701A02}" type="datetimeFigureOut">
              <a:rPr lang="sv-SE" smtClean="0"/>
              <a:t>18-02-11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94C6-E14F-594F-85B1-7D12DDF786D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8805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C374-B8C7-C64D-917D-22FF1A701A02}" type="datetimeFigureOut">
              <a:rPr lang="sv-SE" smtClean="0"/>
              <a:t>18-02-11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94C6-E14F-594F-85B1-7D12DDF786D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672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C374-B8C7-C64D-917D-22FF1A701A02}" type="datetimeFigureOut">
              <a:rPr lang="sv-SE" smtClean="0"/>
              <a:t>18-02-11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94C6-E14F-594F-85B1-7D12DDF786D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165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C374-B8C7-C64D-917D-22FF1A701A02}" type="datetimeFigureOut">
              <a:rPr lang="sv-SE" smtClean="0"/>
              <a:t>18-02-11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94C6-E14F-594F-85B1-7D12DDF786D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5276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C374-B8C7-C64D-917D-22FF1A701A02}" type="datetimeFigureOut">
              <a:rPr lang="sv-SE" smtClean="0"/>
              <a:t>18-02-11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94C6-E14F-594F-85B1-7D12DDF786D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3244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C374-B8C7-C64D-917D-22FF1A701A02}" type="datetimeFigureOut">
              <a:rPr lang="sv-SE" smtClean="0"/>
              <a:t>18-02-11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94C6-E14F-594F-85B1-7D12DDF786D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2281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C374-B8C7-C64D-917D-22FF1A701A02}" type="datetimeFigureOut">
              <a:rPr lang="sv-SE" smtClean="0"/>
              <a:t>18-02-11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94C6-E14F-594F-85B1-7D12DDF786D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530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C374-B8C7-C64D-917D-22FF1A701A02}" type="datetimeFigureOut">
              <a:rPr lang="sv-SE" smtClean="0"/>
              <a:t>18-02-11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94C6-E14F-594F-85B1-7D12DDF786D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414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C374-B8C7-C64D-917D-22FF1A701A02}" type="datetimeFigureOut">
              <a:rPr lang="sv-SE" smtClean="0"/>
              <a:t>18-02-11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94C6-E14F-594F-85B1-7D12DDF786D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9500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C374-B8C7-C64D-917D-22FF1A701A02}" type="datetimeFigureOut">
              <a:rPr lang="sv-SE" smtClean="0"/>
              <a:t>18-02-11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94C6-E14F-594F-85B1-7D12DDF786D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9801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9C374-B8C7-C64D-917D-22FF1A701A02}" type="datetimeFigureOut">
              <a:rPr lang="sv-SE" smtClean="0"/>
              <a:t>18-02-11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894C6-E14F-594F-85B1-7D12DDF786D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139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Ljud och andra mekaniska vågor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Ett urval gamla NP-uppgifter med lösningar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6785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Skärmavbild 2018-02-11 kl. 18.03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334732"/>
          </a:xfrm>
          <a:prstGeom prst="rect">
            <a:avLst/>
          </a:prstGeom>
        </p:spPr>
      </p:pic>
      <p:pic>
        <p:nvPicPr>
          <p:cNvPr id="3" name="Bildobjekt 2" descr="Skärmavbild 2018-02-11 kl. 18.31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11" y="4727927"/>
            <a:ext cx="16383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84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Skärmavbild 2018-02-11 kl. 18.03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566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46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Skärmavbild 2018-02-11 kl. 18.33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778"/>
            <a:ext cx="9144000" cy="6319222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12888" y="157891"/>
            <a:ext cx="195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Lösning orgelpipan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8225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Skärmavbild 2018-02-11 kl. 18.05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942"/>
            <a:ext cx="9144000" cy="661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85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Skärmavbild 2018-02-11 kl. 18.34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186"/>
            <a:ext cx="9144000" cy="661581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6237111" y="550333"/>
            <a:ext cx="2291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Lösning  Hörselgången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0863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Skärmavbild 2018-02-11 kl. 18.07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9031" cy="6858000"/>
          </a:xfrm>
          <a:prstGeom prst="rect">
            <a:avLst/>
          </a:prstGeom>
        </p:spPr>
      </p:pic>
      <p:pic>
        <p:nvPicPr>
          <p:cNvPr id="3" name="Bildobjekt 2" descr="Skärmavbild 2018-02-11 kl. 18.35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9886"/>
            <a:ext cx="9144000" cy="4448114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7888111" y="2723445"/>
            <a:ext cx="897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Lösning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4411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578555" y="2501837"/>
            <a:ext cx="80579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dirty="0" smtClean="0"/>
              <a:t>Hur gick det här?</a:t>
            </a:r>
          </a:p>
          <a:p>
            <a:endParaRPr lang="sv-SE" sz="4000" dirty="0"/>
          </a:p>
          <a:p>
            <a:r>
              <a:rPr lang="sv-SE" sz="4000" dirty="0" smtClean="0"/>
              <a:t>Fundera över vad du behöver öva på?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827368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Skärmavbild 2018-02-11 kl. 17.49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288"/>
            <a:ext cx="9144000" cy="5178490"/>
          </a:xfrm>
          <a:prstGeom prst="rect">
            <a:avLst/>
          </a:prstGeom>
        </p:spPr>
      </p:pic>
      <p:pic>
        <p:nvPicPr>
          <p:cNvPr id="4" name="Bildobjekt 3" descr="Skärmavbild 2018-02-11 kl. 18.13.5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55" y="2850444"/>
            <a:ext cx="62230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82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Skärmavbild 2018-02-11 kl. 17.51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04387"/>
          </a:xfrm>
          <a:prstGeom prst="rect">
            <a:avLst/>
          </a:prstGeom>
        </p:spPr>
      </p:pic>
      <p:pic>
        <p:nvPicPr>
          <p:cNvPr id="3" name="Bildobjekt 2" descr="Skärmavbild 2018-02-11 kl. 18.20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5300"/>
            <a:ext cx="32766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56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Skärmavbild 2018-02-11 kl. 17.56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683"/>
            <a:ext cx="9144000" cy="4213066"/>
          </a:xfrm>
          <a:prstGeom prst="rect">
            <a:avLst/>
          </a:prstGeom>
        </p:spPr>
      </p:pic>
      <p:pic>
        <p:nvPicPr>
          <p:cNvPr id="4" name="Bildobjekt 3" descr="Skärmavbild 2018-02-11 kl. 18.37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3734"/>
            <a:ext cx="72009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74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Skärmavbild 2018-02-11 kl. 17.56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9753"/>
            <a:ext cx="9144000" cy="3458611"/>
          </a:xfrm>
          <a:prstGeom prst="rect">
            <a:avLst/>
          </a:prstGeom>
        </p:spPr>
      </p:pic>
      <p:pic>
        <p:nvPicPr>
          <p:cNvPr id="3" name="Bildobjekt 2" descr="Skärmavbild 2018-02-11 kl. 18.24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3137"/>
            <a:ext cx="9031111" cy="461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13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Skärmavbild 2018-02-11 kl. 17.59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55961" cy="6858000"/>
          </a:xfrm>
          <a:prstGeom prst="rect">
            <a:avLst/>
          </a:prstGeom>
        </p:spPr>
      </p:pic>
      <p:pic>
        <p:nvPicPr>
          <p:cNvPr id="3" name="Bildobjekt 2" descr="Skärmavbild 2018-02-11 kl. 18.26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216" y="5545667"/>
            <a:ext cx="23749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89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Skärmavbild 2018-02-11 kl. 18.00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62352" cy="6858000"/>
          </a:xfrm>
          <a:prstGeom prst="rect">
            <a:avLst/>
          </a:prstGeom>
        </p:spPr>
      </p:pic>
      <p:pic>
        <p:nvPicPr>
          <p:cNvPr id="3" name="Bildobjekt 2" descr="Skärmavbild 2018-02-11 kl. 18.27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133" y="5940778"/>
            <a:ext cx="16764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03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Skärmavbild 2018-02-11 kl. 18.01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096"/>
            <a:ext cx="9144000" cy="5415608"/>
          </a:xfrm>
          <a:prstGeom prst="rect">
            <a:avLst/>
          </a:prstGeom>
        </p:spPr>
      </p:pic>
      <p:pic>
        <p:nvPicPr>
          <p:cNvPr id="3" name="Bildobjekt 2" descr="Skärmavbild 2018-02-11 kl. 18.29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9" y="2431344"/>
            <a:ext cx="8001000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17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Skärmavbild 2018-02-11 kl. 18.02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0512"/>
          </a:xfrm>
          <a:prstGeom prst="rect">
            <a:avLst/>
          </a:prstGeom>
        </p:spPr>
      </p:pic>
      <p:pic>
        <p:nvPicPr>
          <p:cNvPr id="3" name="Bildobjekt 2" descr="Skärmavbild 2018-02-11 kl. 18.30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" y="3874911"/>
            <a:ext cx="62865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0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32</Words>
  <Application>Microsoft Macintosh PowerPoint</Application>
  <PresentationFormat>Bildspel på skärmen (4:3)</PresentationFormat>
  <Paragraphs>9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7" baseType="lpstr">
      <vt:lpstr>Office-tema</vt:lpstr>
      <vt:lpstr>Ljud och andra mekaniska vågor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TIS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Håkan Elderstig</dc:creator>
  <cp:lastModifiedBy>Håkan Elderstig</cp:lastModifiedBy>
  <cp:revision>8</cp:revision>
  <dcterms:created xsi:type="dcterms:W3CDTF">2018-02-11T16:49:44Z</dcterms:created>
  <dcterms:modified xsi:type="dcterms:W3CDTF">2018-02-11T17:47:07Z</dcterms:modified>
</cp:coreProperties>
</file>