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1B91-5AD2-4B85-A189-25356BFDEA56}" type="datetimeFigureOut">
              <a:rPr lang="sv-SE" smtClean="0"/>
              <a:t>2019-03-06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F1DE-2502-49F6-B94A-EE16B1F296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388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1B91-5AD2-4B85-A189-25356BFDEA56}" type="datetimeFigureOut">
              <a:rPr lang="sv-SE" smtClean="0"/>
              <a:t>2019-03-06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F1DE-2502-49F6-B94A-EE16B1F296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5912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1B91-5AD2-4B85-A189-25356BFDEA56}" type="datetimeFigureOut">
              <a:rPr lang="sv-SE" smtClean="0"/>
              <a:t>2019-03-06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F1DE-2502-49F6-B94A-EE16B1F296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386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1B91-5AD2-4B85-A189-25356BFDEA56}" type="datetimeFigureOut">
              <a:rPr lang="sv-SE" smtClean="0"/>
              <a:t>2019-03-06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F1DE-2502-49F6-B94A-EE16B1F296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72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1B91-5AD2-4B85-A189-25356BFDEA56}" type="datetimeFigureOut">
              <a:rPr lang="sv-SE" smtClean="0"/>
              <a:t>2019-03-06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F1DE-2502-49F6-B94A-EE16B1F296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530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1B91-5AD2-4B85-A189-25356BFDEA56}" type="datetimeFigureOut">
              <a:rPr lang="sv-SE" smtClean="0"/>
              <a:t>2019-03-06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F1DE-2502-49F6-B94A-EE16B1F296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447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1B91-5AD2-4B85-A189-25356BFDEA56}" type="datetimeFigureOut">
              <a:rPr lang="sv-SE" smtClean="0"/>
              <a:t>2019-03-06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F1DE-2502-49F6-B94A-EE16B1F296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554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1B91-5AD2-4B85-A189-25356BFDEA56}" type="datetimeFigureOut">
              <a:rPr lang="sv-SE" smtClean="0"/>
              <a:t>2019-03-06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F1DE-2502-49F6-B94A-EE16B1F296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3647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1B91-5AD2-4B85-A189-25356BFDEA56}" type="datetimeFigureOut">
              <a:rPr lang="sv-SE" smtClean="0"/>
              <a:t>2019-03-06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F1DE-2502-49F6-B94A-EE16B1F296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597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1B91-5AD2-4B85-A189-25356BFDEA56}" type="datetimeFigureOut">
              <a:rPr lang="sv-SE" smtClean="0"/>
              <a:t>2019-03-06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F1DE-2502-49F6-B94A-EE16B1F296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172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1B91-5AD2-4B85-A189-25356BFDEA56}" type="datetimeFigureOut">
              <a:rPr lang="sv-SE" smtClean="0"/>
              <a:t>2019-03-06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F1DE-2502-49F6-B94A-EE16B1F296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206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71B91-5AD2-4B85-A189-25356BFDEA56}" type="datetimeFigureOut">
              <a:rPr lang="sv-SE" smtClean="0"/>
              <a:t>2019-03-06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0F1DE-2502-49F6-B94A-EE16B1F296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55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321229" y="162949"/>
            <a:ext cx="1161310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/>
              <a:t>IDAG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Koppla ihop Robotbilen/Vovve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Ladda ner programvaran till ESP32’an (utskick via mail)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Kontrollera bilen med hjälp av den egna telefonen.</a:t>
            </a:r>
          </a:p>
          <a:p>
            <a:endParaRPr lang="sv-SE" sz="3200" dirty="0" smtClean="0"/>
          </a:p>
          <a:p>
            <a:r>
              <a:rPr lang="sv-SE" sz="3200" dirty="0" smtClean="0"/>
              <a:t>UTMANINGAR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Det finns ingen steg-för-steg-manual. Bara ett kopplingsschema.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Kopplingen och programmet till att börja med.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i="1" dirty="0" smtClean="0"/>
              <a:t>Komma ihåg den jätteviktiga regeln att man </a:t>
            </a:r>
            <a:r>
              <a:rPr lang="sv-SE" sz="3200" i="1" dirty="0" smtClean="0">
                <a:solidFill>
                  <a:srgbClr val="FF0000"/>
                </a:solidFill>
              </a:rPr>
              <a:t>INTE</a:t>
            </a:r>
            <a:r>
              <a:rPr lang="sv-SE" sz="3200" i="1" dirty="0" smtClean="0"/>
              <a:t> kopplar in batterierna innan all koppling är dubbelkollad.</a:t>
            </a:r>
          </a:p>
        </p:txBody>
      </p:sp>
    </p:spTree>
    <p:extLst>
      <p:ext uri="{BB962C8B-B14F-4D97-AF65-F5344CB8AC3E}">
        <p14:creationId xmlns:p14="http://schemas.microsoft.com/office/powerpoint/2010/main" val="1296163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35" y="522513"/>
            <a:ext cx="6398025" cy="5982789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7593874" y="809897"/>
            <a:ext cx="382306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ESP32-koppling</a:t>
            </a:r>
          </a:p>
          <a:p>
            <a:endParaRPr lang="sv-SE" dirty="0"/>
          </a:p>
          <a:p>
            <a:r>
              <a:rPr lang="sv-SE" dirty="0" smtClean="0"/>
              <a:t>ENA	GPIO/Pinne 14	</a:t>
            </a:r>
          </a:p>
          <a:p>
            <a:r>
              <a:rPr lang="sv-SE" dirty="0" smtClean="0"/>
              <a:t>IN1</a:t>
            </a:r>
            <a:r>
              <a:rPr lang="sv-SE" dirty="0" smtClean="0"/>
              <a:t>	GPIO/Pinne 27</a:t>
            </a:r>
            <a:endParaRPr lang="sv-SE" dirty="0" smtClean="0"/>
          </a:p>
          <a:p>
            <a:r>
              <a:rPr lang="sv-SE" dirty="0" smtClean="0"/>
              <a:t>IN2</a:t>
            </a:r>
            <a:r>
              <a:rPr lang="sv-SE" dirty="0" smtClean="0"/>
              <a:t>	GPIO/Pinne 15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ENB</a:t>
            </a:r>
            <a:r>
              <a:rPr lang="sv-SE" dirty="0" smtClean="0"/>
              <a:t>	GPIO/Pinne 32</a:t>
            </a:r>
            <a:endParaRPr lang="sv-SE" dirty="0" smtClean="0"/>
          </a:p>
          <a:p>
            <a:r>
              <a:rPr lang="sv-SE" dirty="0" smtClean="0"/>
              <a:t>IN3</a:t>
            </a:r>
            <a:r>
              <a:rPr lang="sv-SE" dirty="0" smtClean="0"/>
              <a:t>	GPIO/Pinne 33</a:t>
            </a:r>
            <a:endParaRPr lang="sv-SE" dirty="0" smtClean="0"/>
          </a:p>
          <a:p>
            <a:r>
              <a:rPr lang="sv-SE" dirty="0" smtClean="0"/>
              <a:t>IN4</a:t>
            </a:r>
            <a:r>
              <a:rPr lang="sv-SE" dirty="0" smtClean="0"/>
              <a:t>	GPIO/Pinne 12</a:t>
            </a:r>
            <a:endParaRPr lang="sv-SE" dirty="0"/>
          </a:p>
        </p:txBody>
      </p:sp>
      <p:cxnSp>
        <p:nvCxnSpPr>
          <p:cNvPr id="7" name="Rak koppling 6"/>
          <p:cNvCxnSpPr/>
          <p:nvPr/>
        </p:nvCxnSpPr>
        <p:spPr>
          <a:xfrm>
            <a:off x="3082565" y="3723588"/>
            <a:ext cx="386499" cy="30165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koppling 7"/>
          <p:cNvCxnSpPr/>
          <p:nvPr/>
        </p:nvCxnSpPr>
        <p:spPr>
          <a:xfrm flipV="1">
            <a:off x="3082565" y="3808429"/>
            <a:ext cx="386499" cy="10369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060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60</Words>
  <Application>Microsoft Office PowerPoint</Application>
  <PresentationFormat>Bredbild</PresentationFormat>
  <Paragraphs>19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PowerPoint-presentation</vt:lpstr>
    </vt:vector>
  </TitlesOfParts>
  <Company>Stockholm Science &amp; Innovation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Ingrid Stegs Nordell</dc:creator>
  <cp:lastModifiedBy>Ingrid Stegs Nordell</cp:lastModifiedBy>
  <cp:revision>3</cp:revision>
  <cp:lastPrinted>2019-03-06T09:01:33Z</cp:lastPrinted>
  <dcterms:created xsi:type="dcterms:W3CDTF">2019-03-06T08:59:31Z</dcterms:created>
  <dcterms:modified xsi:type="dcterms:W3CDTF">2019-03-06T09:13:51Z</dcterms:modified>
</cp:coreProperties>
</file>