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21A5-433C-284D-8ABD-0C00E78D8696}" type="datetimeFigureOut">
              <a:rPr lang="sv-SE" smtClean="0"/>
              <a:t>2013-08-23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9403-D217-E24F-B944-679A0852409F}" type="slidenum">
              <a:rPr lang="sv-SE" smtClean="0"/>
              <a:t>‹Nr.›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ovanför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21A5-433C-284D-8ABD-0C00E78D8696}" type="datetimeFigureOut">
              <a:rPr lang="sv-SE" smtClean="0"/>
              <a:t>2013-08-23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9403-D217-E24F-B944-679A0852409F}" type="slidenum">
              <a:rPr lang="sv-SE" smtClean="0"/>
              <a:t>‹Nr.›</a:t>
            </a:fld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bilder ovanför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21A5-433C-284D-8ABD-0C00E78D8696}" type="datetimeFigureOut">
              <a:rPr lang="sv-SE" smtClean="0"/>
              <a:t>2013-08-23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9403-D217-E24F-B944-679A0852409F}" type="slidenum">
              <a:rPr lang="sv-SE" smtClean="0"/>
              <a:t>‹Nr.›</a:t>
            </a:fld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21A5-433C-284D-8ABD-0C00E78D8696}" type="datetimeFigureOut">
              <a:rPr lang="sv-SE" smtClean="0"/>
              <a:t>2013-08-23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9403-D217-E24F-B944-679A0852409F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21A5-433C-284D-8ABD-0C00E78D8696}" type="datetimeFigureOut">
              <a:rPr lang="sv-SE" smtClean="0"/>
              <a:t>2013-08-23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9403-D217-E24F-B944-679A0852409F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21A5-433C-284D-8ABD-0C00E78D8696}" type="datetimeFigureOut">
              <a:rPr lang="sv-SE" smtClean="0"/>
              <a:t>2013-08-23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9403-D217-E24F-B944-679A0852409F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med bild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21A5-433C-284D-8ABD-0C00E78D8696}" type="datetimeFigureOut">
              <a:rPr lang="sv-SE" smtClean="0"/>
              <a:t>2013-08-23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9403-D217-E24F-B944-679A0852409F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21A5-433C-284D-8ABD-0C00E78D8696}" type="datetimeFigureOut">
              <a:rPr lang="sv-SE" smtClean="0"/>
              <a:t>2013-08-23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9403-D217-E24F-B944-679A0852409F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21A5-433C-284D-8ABD-0C00E78D8696}" type="datetimeFigureOut">
              <a:rPr lang="sv-SE" smtClean="0"/>
              <a:t>2013-08-23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9403-D217-E24F-B944-679A0852409F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21A5-433C-284D-8ABD-0C00E78D8696}" type="datetimeFigureOut">
              <a:rPr lang="sv-SE" smtClean="0"/>
              <a:t>2013-08-23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9403-D217-E24F-B944-679A0852409F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21A5-433C-284D-8ABD-0C00E78D8696}" type="datetimeFigureOut">
              <a:rPr lang="sv-SE" smtClean="0"/>
              <a:t>2013-08-23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9403-D217-E24F-B944-679A0852409F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9B0321A5-433C-284D-8ABD-0C00E78D8696}" type="datetimeFigureOut">
              <a:rPr lang="sv-SE" smtClean="0"/>
              <a:t>2013-08-23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86B9403-D217-E24F-B944-679A0852409F}" type="slidenum">
              <a:rPr lang="sv-SE" smtClean="0"/>
              <a:t>‹Nr.›</a:t>
            </a:fld>
            <a:endParaRPr lang="sv-SE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Inspirationsdag – </a:t>
            </a:r>
            <a:br>
              <a:rPr lang="sv-SE" dirty="0" smtClean="0"/>
            </a:br>
            <a:r>
              <a:rPr lang="sv-SE" dirty="0" smtClean="0"/>
              <a:t>Vilka projekt kan vi göra?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Det är ju rätt kul att få göra vad man vill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49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Allt börjar med en idé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       ”Jag vill slippa tömma mitt bajs på gatan”</a:t>
            </a:r>
          </a:p>
          <a:p>
            <a:r>
              <a:rPr lang="sv-SE" dirty="0" smtClean="0"/>
              <a:t>                 Går jättebra att para ihop med</a:t>
            </a:r>
            <a:endParaRPr lang="sv-SE" dirty="0"/>
          </a:p>
          <a:p>
            <a:r>
              <a:rPr lang="sv-SE" dirty="0" smtClean="0"/>
              <a:t>”Jag har kommit på att det går att leda vatten      på olika sätt”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6959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  </a:t>
            </a:r>
            <a:endParaRPr lang="sv-SE" dirty="0"/>
          </a:p>
        </p:txBody>
      </p:sp>
      <p:pic>
        <p:nvPicPr>
          <p:cNvPr id="6" name="Bildobjekt 5" descr="800px-Toil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8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har vi sett?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0176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549155" y="1430240"/>
            <a:ext cx="1956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Göra en barnbok om tuberkulos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2013568" y="2493183"/>
            <a:ext cx="188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Ardino</a:t>
            </a:r>
            <a:r>
              <a:rPr lang="sv-SE" dirty="0" smtClean="0"/>
              <a:t> för att styra lysdioder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4827986" y="697957"/>
            <a:ext cx="2711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Behövs vargen?</a:t>
            </a:r>
          </a:p>
          <a:p>
            <a:r>
              <a:rPr lang="sv-SE" dirty="0" smtClean="0"/>
              <a:t>-En studie av vargens funktion i naturen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5857652" y="3461043"/>
            <a:ext cx="240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Innovationer och UF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4370357" y="5453807"/>
            <a:ext cx="1487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Anorexi – vad händer i hjärnan?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2368230" y="4428023"/>
            <a:ext cx="2459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Kromatografi på fetter – ett projekt hos ett företag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125846" y="3461041"/>
            <a:ext cx="2379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Pedagogiska spelkoncept med programanknytning</a:t>
            </a:r>
            <a:endParaRPr lang="sv-SE" sz="1600" b="1" dirty="0"/>
          </a:p>
        </p:txBody>
      </p:sp>
      <p:sp>
        <p:nvSpPr>
          <p:cNvPr id="9" name="textruta 8"/>
          <p:cNvSpPr txBox="1"/>
          <p:nvPr/>
        </p:nvSpPr>
        <p:spPr>
          <a:xfrm>
            <a:off x="2196619" y="594980"/>
            <a:ext cx="1590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Animering – </a:t>
            </a:r>
            <a:r>
              <a:rPr lang="sv-SE" dirty="0" err="1" smtClean="0"/>
              <a:t>t.ex</a:t>
            </a:r>
            <a:r>
              <a:rPr lang="sv-SE" dirty="0" smtClean="0"/>
              <a:t> kemiskt dataspel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6704266" y="4576767"/>
            <a:ext cx="1613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Hemsida – kreativt CV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5354260" y="2162523"/>
            <a:ext cx="1647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smtClean="0"/>
              <a:t>Teknik och språk – Hur dataspel påverkar engelskinlärning</a:t>
            </a:r>
            <a:endParaRPr lang="sv-SE" sz="1400" b="1" dirty="0"/>
          </a:p>
        </p:txBody>
      </p:sp>
    </p:spTree>
    <p:extLst>
      <p:ext uri="{BB962C8B-B14F-4D97-AF65-F5344CB8AC3E}">
        <p14:creationId xmlns:p14="http://schemas.microsoft.com/office/powerpoint/2010/main" val="2562704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2" grpId="3"/>
      <p:bldP spid="3" grpId="1"/>
      <p:bldP spid="3" grpId="2"/>
      <p:bldP spid="3" grpId="3"/>
      <p:bldP spid="4" grpId="1" build="allAtOnce"/>
      <p:bldP spid="4" grpId="2" build="allAtOnce"/>
      <p:bldP spid="5" grpId="1"/>
      <p:bldP spid="5" grpId="2"/>
      <p:bldP spid="5" grpId="3"/>
      <p:bldP spid="6" grpId="1" build="allAtOnce"/>
      <p:bldP spid="6" grpId="2" build="allAtOnce"/>
      <p:bldP spid="7" grpId="1" build="allAtOnce"/>
      <p:bldP spid="7" grpId="2" build="allAtOnce"/>
      <p:bldP spid="8" grpId="1"/>
      <p:bldP spid="8" grpId="2"/>
      <p:bldP spid="8" grpId="3"/>
      <p:bldP spid="9" grpId="1" build="allAtOnce"/>
      <p:bldP spid="9" grpId="2" build="allAtOnce"/>
      <p:bldP spid="10" grpId="1" build="allAtOnce"/>
      <p:bldP spid="10" grpId="2" build="allAtOnce"/>
      <p:bldP spid="11" grpId="1"/>
      <p:bldP spid="11" grpId="2"/>
      <p:bldP spid="11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2789" y="1564342"/>
            <a:ext cx="7716837" cy="1447800"/>
          </a:xfrm>
        </p:spPr>
        <p:txBody>
          <a:bodyPr/>
          <a:lstStyle/>
          <a:p>
            <a:r>
              <a:rPr lang="sv-SE" dirty="0" smtClean="0"/>
              <a:t>Filmtitt </a:t>
            </a:r>
            <a:br>
              <a:rPr lang="sv-SE" dirty="0" smtClean="0"/>
            </a:br>
            <a:r>
              <a:rPr lang="sv-SE" sz="3200" dirty="0" smtClean="0"/>
              <a:t>Steven Johnson </a:t>
            </a:r>
            <a:br>
              <a:rPr lang="sv-SE" sz="3200" dirty="0" smtClean="0"/>
            </a:br>
            <a:r>
              <a:rPr lang="sv-SE" sz="2800" dirty="0" smtClean="0"/>
              <a:t>–</a:t>
            </a:r>
            <a:r>
              <a:rPr lang="sv-SE" sz="2800" dirty="0" err="1" smtClean="0"/>
              <a:t>Where</a:t>
            </a:r>
            <a:r>
              <a:rPr lang="sv-SE" sz="2800" dirty="0" smtClean="0"/>
              <a:t> </a:t>
            </a:r>
            <a:r>
              <a:rPr lang="sv-SE" sz="2800" dirty="0" err="1" smtClean="0"/>
              <a:t>Good</a:t>
            </a:r>
            <a:r>
              <a:rPr lang="sv-SE" sz="2800" dirty="0" smtClean="0"/>
              <a:t> </a:t>
            </a:r>
            <a:r>
              <a:rPr lang="sv-SE" sz="2800" dirty="0" err="1" smtClean="0"/>
              <a:t>Ideas</a:t>
            </a:r>
            <a:r>
              <a:rPr lang="sv-SE" sz="2800" dirty="0" smtClean="0"/>
              <a:t> Come From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816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Kreativitetsövning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Bilda små grupper</a:t>
            </a:r>
          </a:p>
          <a:p>
            <a:endParaRPr lang="sv-SE" dirty="0"/>
          </a:p>
          <a:p>
            <a:r>
              <a:rPr lang="sv-SE" dirty="0" smtClean="0"/>
              <a:t>Varje grupp får två ord – utifrån dessa ord ska ni skapa en ny produkt. </a:t>
            </a:r>
          </a:p>
          <a:p>
            <a:r>
              <a:rPr lang="sv-SE" dirty="0" smtClean="0"/>
              <a:t>Tid: 5 minuter</a:t>
            </a:r>
          </a:p>
          <a:p>
            <a:r>
              <a:rPr lang="sv-SE" dirty="0" smtClean="0"/>
              <a:t>Därefter presenterar ni innovationen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6816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Projektidéer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För er själva eller med andra: prata om era projektidéer </a:t>
            </a:r>
          </a:p>
          <a:p>
            <a:r>
              <a:rPr lang="sv-SE" dirty="0" smtClean="0"/>
              <a:t>Tid:15 minuter</a:t>
            </a:r>
          </a:p>
          <a:p>
            <a:r>
              <a:rPr lang="sv-SE" dirty="0" smtClean="0"/>
              <a:t>Presentera snabbt er idé för de andra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1788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Produktion – </a:t>
            </a:r>
            <a:br>
              <a:rPr lang="sv-SE" dirty="0" smtClean="0"/>
            </a:br>
            <a:r>
              <a:rPr lang="sv-SE" dirty="0" smtClean="0"/>
              <a:t>att komma igång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Ta er projektidé och fundera: vad kan jag göra med denna inom ramen av ett projektarbete? Hur får detta till ett projektarbete och hur skulle mitt syfte och mina frågeställningar lyda?</a:t>
            </a:r>
          </a:p>
          <a:p>
            <a:endParaRPr lang="sv-SE" dirty="0"/>
          </a:p>
          <a:p>
            <a:r>
              <a:rPr lang="sv-SE" dirty="0" smtClean="0"/>
              <a:t>Börja med att fylla i syfte och frågeställningar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6301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immel">
  <a:themeElements>
    <a:clrScheme name="Himmel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Himmel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Himmel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Himmel.thmx</Template>
  <TotalTime>84</TotalTime>
  <Words>214</Words>
  <Application>Microsoft Macintosh PowerPoint</Application>
  <PresentationFormat>Bildspel på skärmen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0" baseType="lpstr">
      <vt:lpstr>Himmel</vt:lpstr>
      <vt:lpstr>Inspirationsdag –  Vilka projekt kan vi göra?</vt:lpstr>
      <vt:lpstr>Allt börjar med en idé</vt:lpstr>
      <vt:lpstr>PowerPoint-presentation</vt:lpstr>
      <vt:lpstr>Vad har vi sett?</vt:lpstr>
      <vt:lpstr>PowerPoint-presentation</vt:lpstr>
      <vt:lpstr>Filmtitt  Steven Johnson  –Where Good Ideas Come From</vt:lpstr>
      <vt:lpstr>Kreativitetsövning</vt:lpstr>
      <vt:lpstr>Projektidéer </vt:lpstr>
      <vt:lpstr>Produktion –  att komma igång</vt:lpstr>
    </vt:vector>
  </TitlesOfParts>
  <Company>Thorén Innovation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Inspirationsdag –  Vilka projekt kan vi göra?</dc:title>
  <dc:creator>Peter Stålnacke</dc:creator>
  <cp:lastModifiedBy>Håkan Elderstig</cp:lastModifiedBy>
  <cp:revision>7</cp:revision>
  <dcterms:created xsi:type="dcterms:W3CDTF">2013-08-20T13:08:08Z</dcterms:created>
  <dcterms:modified xsi:type="dcterms:W3CDTF">2013-08-23T07:27:18Z</dcterms:modified>
</cp:coreProperties>
</file>