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58" r:id="rId4"/>
    <p:sldId id="261" r:id="rId5"/>
    <p:sldId id="257" r:id="rId6"/>
    <p:sldId id="270" r:id="rId7"/>
    <p:sldId id="271" r:id="rId8"/>
    <p:sldId id="259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4" y="1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4CD98-965E-42B9-B8A3-CB49405122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4C9E820-5302-40BA-9075-83394ECB7838}">
      <dgm:prSet/>
      <dgm:spPr/>
      <dgm:t>
        <a:bodyPr/>
        <a:lstStyle/>
        <a:p>
          <a:r>
            <a:rPr lang="en-US"/>
            <a:t>Introduktion Idégenerering 10min</a:t>
          </a:r>
        </a:p>
      </dgm:t>
    </dgm:pt>
    <dgm:pt modelId="{6DFC7476-888C-4B50-802E-8981264B6268}" type="parTrans" cxnId="{C8A97C43-8BBE-4F82-B4AE-4F50B249F168}">
      <dgm:prSet/>
      <dgm:spPr/>
      <dgm:t>
        <a:bodyPr/>
        <a:lstStyle/>
        <a:p>
          <a:endParaRPr lang="en-US"/>
        </a:p>
      </dgm:t>
    </dgm:pt>
    <dgm:pt modelId="{2CDF3716-CF74-45B5-9D47-F180827149B9}" type="sibTrans" cxnId="{C8A97C43-8BBE-4F82-B4AE-4F50B249F168}">
      <dgm:prSet/>
      <dgm:spPr/>
      <dgm:t>
        <a:bodyPr/>
        <a:lstStyle/>
        <a:p>
          <a:endParaRPr lang="en-US"/>
        </a:p>
      </dgm:t>
    </dgm:pt>
    <dgm:pt modelId="{A8A966E1-08D6-4042-943B-454D595216E6}">
      <dgm:prSet/>
      <dgm:spPr/>
      <dgm:t>
        <a:bodyPr/>
        <a:lstStyle/>
        <a:p>
          <a:r>
            <a:rPr lang="en-US"/>
            <a:t>Upprätta dokument för klassens affärsidéer 10min</a:t>
          </a:r>
        </a:p>
      </dgm:t>
    </dgm:pt>
    <dgm:pt modelId="{47A8ADE0-3152-4C17-900F-1DBD55CFB0C1}" type="parTrans" cxnId="{F984BC27-6834-4A85-8BCA-87583011E4D3}">
      <dgm:prSet/>
      <dgm:spPr/>
      <dgm:t>
        <a:bodyPr/>
        <a:lstStyle/>
        <a:p>
          <a:endParaRPr lang="en-US"/>
        </a:p>
      </dgm:t>
    </dgm:pt>
    <dgm:pt modelId="{CC987706-7542-43AC-94F4-AF0CFB872E59}" type="sibTrans" cxnId="{F984BC27-6834-4A85-8BCA-87583011E4D3}">
      <dgm:prSet/>
      <dgm:spPr/>
      <dgm:t>
        <a:bodyPr/>
        <a:lstStyle/>
        <a:p>
          <a:endParaRPr lang="en-US"/>
        </a:p>
      </dgm:t>
    </dgm:pt>
    <dgm:pt modelId="{E6377766-5E24-4868-A3B7-4006635C054C}">
      <dgm:prSet/>
      <dgm:spPr/>
      <dgm:t>
        <a:bodyPr/>
        <a:lstStyle/>
        <a:p>
          <a:r>
            <a:rPr lang="en-US"/>
            <a:t>Komma överens om process</a:t>
          </a:r>
        </a:p>
      </dgm:t>
    </dgm:pt>
    <dgm:pt modelId="{D87A533F-C35E-4F13-9654-CE8BEEDABFC5}" type="parTrans" cxnId="{BB3B0745-0453-498C-8CBD-991876A46809}">
      <dgm:prSet/>
      <dgm:spPr/>
      <dgm:t>
        <a:bodyPr/>
        <a:lstStyle/>
        <a:p>
          <a:endParaRPr lang="en-US"/>
        </a:p>
      </dgm:t>
    </dgm:pt>
    <dgm:pt modelId="{12C47191-DFC2-42E3-A31D-F4DDD0C36D7A}" type="sibTrans" cxnId="{BB3B0745-0453-498C-8CBD-991876A46809}">
      <dgm:prSet/>
      <dgm:spPr/>
      <dgm:t>
        <a:bodyPr/>
        <a:lstStyle/>
        <a:p>
          <a:endParaRPr lang="en-US"/>
        </a:p>
      </dgm:t>
    </dgm:pt>
    <dgm:pt modelId="{2A4710C4-63EC-4E6D-9A30-33E0995C1475}">
      <dgm:prSet/>
      <dgm:spPr/>
      <dgm:t>
        <a:bodyPr/>
        <a:lstStyle/>
        <a:p>
          <a:r>
            <a:rPr lang="en-US"/>
            <a:t>Komma överens om kategorier</a:t>
          </a:r>
        </a:p>
      </dgm:t>
    </dgm:pt>
    <dgm:pt modelId="{F31D835B-19B8-403D-A73F-3B7859955640}" type="parTrans" cxnId="{91311848-B857-437E-901A-60D7B09419EA}">
      <dgm:prSet/>
      <dgm:spPr/>
      <dgm:t>
        <a:bodyPr/>
        <a:lstStyle/>
        <a:p>
          <a:endParaRPr lang="en-US"/>
        </a:p>
      </dgm:t>
    </dgm:pt>
    <dgm:pt modelId="{4C7DA8F9-50B7-403E-BD4A-5A6AE4D13AC5}" type="sibTrans" cxnId="{91311848-B857-437E-901A-60D7B09419EA}">
      <dgm:prSet/>
      <dgm:spPr/>
      <dgm:t>
        <a:bodyPr/>
        <a:lstStyle/>
        <a:p>
          <a:endParaRPr lang="en-US"/>
        </a:p>
      </dgm:t>
    </dgm:pt>
    <dgm:pt modelId="{D9310E22-0979-429C-9F69-74C9D2A70CEF}">
      <dgm:prSet/>
      <dgm:spPr/>
      <dgm:t>
        <a:bodyPr/>
        <a:lstStyle/>
        <a:p>
          <a:r>
            <a:rPr lang="en-US"/>
            <a:t>Har ni några idéer? Skriv in de första idéerna</a:t>
          </a:r>
        </a:p>
      </dgm:t>
    </dgm:pt>
    <dgm:pt modelId="{CEDD6B99-5028-4D04-97B9-83812E9460DA}" type="parTrans" cxnId="{AA872FC2-C801-45CA-A15E-04DC80955FE5}">
      <dgm:prSet/>
      <dgm:spPr/>
      <dgm:t>
        <a:bodyPr/>
        <a:lstStyle/>
        <a:p>
          <a:endParaRPr lang="en-US"/>
        </a:p>
      </dgm:t>
    </dgm:pt>
    <dgm:pt modelId="{A51A6751-9829-4277-973F-15E602BBF612}" type="sibTrans" cxnId="{AA872FC2-C801-45CA-A15E-04DC80955FE5}">
      <dgm:prSet/>
      <dgm:spPr/>
      <dgm:t>
        <a:bodyPr/>
        <a:lstStyle/>
        <a:p>
          <a:endParaRPr lang="en-US"/>
        </a:p>
      </dgm:t>
    </dgm:pt>
    <dgm:pt modelId="{9F86752F-4853-4594-8224-D37ECB92E779}">
      <dgm:prSet/>
      <dgm:spPr/>
      <dgm:t>
        <a:bodyPr/>
        <a:lstStyle/>
        <a:p>
          <a:r>
            <a:rPr lang="en-US"/>
            <a:t>Gruppövning Idéfabriken 30min  </a:t>
          </a:r>
        </a:p>
      </dgm:t>
    </dgm:pt>
    <dgm:pt modelId="{F35665D2-6A38-4009-A1E7-915780F30CB9}" type="parTrans" cxnId="{A326ED64-5F1A-48F8-A247-7AD5B667E610}">
      <dgm:prSet/>
      <dgm:spPr/>
      <dgm:t>
        <a:bodyPr/>
        <a:lstStyle/>
        <a:p>
          <a:endParaRPr lang="en-US"/>
        </a:p>
      </dgm:t>
    </dgm:pt>
    <dgm:pt modelId="{4671BDD5-B4EE-4D28-8153-E6B95F3D8BC0}" type="sibTrans" cxnId="{A326ED64-5F1A-48F8-A247-7AD5B667E610}">
      <dgm:prSet/>
      <dgm:spPr/>
      <dgm:t>
        <a:bodyPr/>
        <a:lstStyle/>
        <a:p>
          <a:endParaRPr lang="en-US"/>
        </a:p>
      </dgm:t>
    </dgm:pt>
    <dgm:pt modelId="{0DE36EC6-2452-4370-B2F1-A3AA478F3A85}" type="pres">
      <dgm:prSet presAssocID="{84D4CD98-965E-42B9-B8A3-CB49405122AB}" presName="root" presStyleCnt="0">
        <dgm:presLayoutVars>
          <dgm:dir/>
          <dgm:resizeHandles val="exact"/>
        </dgm:presLayoutVars>
      </dgm:prSet>
      <dgm:spPr/>
    </dgm:pt>
    <dgm:pt modelId="{4F07C9A1-A15A-459D-8EDB-FBFF91461B13}" type="pres">
      <dgm:prSet presAssocID="{34C9E820-5302-40BA-9075-83394ECB7838}" presName="compNode" presStyleCnt="0"/>
      <dgm:spPr/>
    </dgm:pt>
    <dgm:pt modelId="{3E53AD11-4ED0-4396-BF3C-984847D8BD7C}" type="pres">
      <dgm:prSet presAssocID="{34C9E820-5302-40BA-9075-83394ECB7838}" presName="bgRect" presStyleLbl="bgShp" presStyleIdx="0" presStyleCnt="3"/>
      <dgm:spPr/>
    </dgm:pt>
    <dgm:pt modelId="{5A94B49F-2D2D-4039-8C16-BC44DCC59152}" type="pres">
      <dgm:prSet presAssocID="{34C9E820-5302-40BA-9075-83394ECB78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dtagarur"/>
        </a:ext>
      </dgm:extLst>
    </dgm:pt>
    <dgm:pt modelId="{69FB159F-68C3-409D-8F12-75DFA2C6D2B1}" type="pres">
      <dgm:prSet presAssocID="{34C9E820-5302-40BA-9075-83394ECB7838}" presName="spaceRect" presStyleCnt="0"/>
      <dgm:spPr/>
    </dgm:pt>
    <dgm:pt modelId="{3A4FAADF-B39B-4AB7-A1B4-EC769244C1FD}" type="pres">
      <dgm:prSet presAssocID="{34C9E820-5302-40BA-9075-83394ECB7838}" presName="parTx" presStyleLbl="revTx" presStyleIdx="0" presStyleCnt="4">
        <dgm:presLayoutVars>
          <dgm:chMax val="0"/>
          <dgm:chPref val="0"/>
        </dgm:presLayoutVars>
      </dgm:prSet>
      <dgm:spPr/>
    </dgm:pt>
    <dgm:pt modelId="{CF2856C4-1E5E-4265-BF4B-63D2E0781BBB}" type="pres">
      <dgm:prSet presAssocID="{2CDF3716-CF74-45B5-9D47-F180827149B9}" presName="sibTrans" presStyleCnt="0"/>
      <dgm:spPr/>
    </dgm:pt>
    <dgm:pt modelId="{AF9F0293-B785-4ED2-967F-D4DFCDF7AFCA}" type="pres">
      <dgm:prSet presAssocID="{A8A966E1-08D6-4042-943B-454D595216E6}" presName="compNode" presStyleCnt="0"/>
      <dgm:spPr/>
    </dgm:pt>
    <dgm:pt modelId="{5DEB8B1B-592A-484B-AB32-D3996EF25061}" type="pres">
      <dgm:prSet presAssocID="{A8A966E1-08D6-4042-943B-454D595216E6}" presName="bgRect" presStyleLbl="bgShp" presStyleIdx="1" presStyleCnt="3"/>
      <dgm:spPr/>
    </dgm:pt>
    <dgm:pt modelId="{11362B31-B8F5-4ABE-B190-B797A6C5E435}" type="pres">
      <dgm:prSet presAssocID="{A8A966E1-08D6-4042-943B-454D595216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01F48815-9159-4C20-A4D4-1C68883C1D52}" type="pres">
      <dgm:prSet presAssocID="{A8A966E1-08D6-4042-943B-454D595216E6}" presName="spaceRect" presStyleCnt="0"/>
      <dgm:spPr/>
    </dgm:pt>
    <dgm:pt modelId="{9B9BD0C2-AB40-4583-B869-37F62594AF85}" type="pres">
      <dgm:prSet presAssocID="{A8A966E1-08D6-4042-943B-454D595216E6}" presName="parTx" presStyleLbl="revTx" presStyleIdx="1" presStyleCnt="4">
        <dgm:presLayoutVars>
          <dgm:chMax val="0"/>
          <dgm:chPref val="0"/>
        </dgm:presLayoutVars>
      </dgm:prSet>
      <dgm:spPr/>
    </dgm:pt>
    <dgm:pt modelId="{A61E4430-C0F1-47FF-95D4-BF98B2966042}" type="pres">
      <dgm:prSet presAssocID="{A8A966E1-08D6-4042-943B-454D595216E6}" presName="desTx" presStyleLbl="revTx" presStyleIdx="2" presStyleCnt="4">
        <dgm:presLayoutVars/>
      </dgm:prSet>
      <dgm:spPr/>
    </dgm:pt>
    <dgm:pt modelId="{466D4C19-65F2-40D0-9FC9-B435680A1703}" type="pres">
      <dgm:prSet presAssocID="{CC987706-7542-43AC-94F4-AF0CFB872E59}" presName="sibTrans" presStyleCnt="0"/>
      <dgm:spPr/>
    </dgm:pt>
    <dgm:pt modelId="{5354FCB3-E6E5-497E-85E5-D0E938617891}" type="pres">
      <dgm:prSet presAssocID="{9F86752F-4853-4594-8224-D37ECB92E779}" presName="compNode" presStyleCnt="0"/>
      <dgm:spPr/>
    </dgm:pt>
    <dgm:pt modelId="{0D1734D1-C530-476B-B692-D63F1673E68C}" type="pres">
      <dgm:prSet presAssocID="{9F86752F-4853-4594-8224-D37ECB92E779}" presName="bgRect" presStyleLbl="bgShp" presStyleIdx="2" presStyleCnt="3"/>
      <dgm:spPr/>
    </dgm:pt>
    <dgm:pt modelId="{2AD03D4B-46EB-4466-AEC4-FF72AEDB1CD4}" type="pres">
      <dgm:prSet presAssocID="{9F86752F-4853-4594-8224-D37ECB92E7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ocka"/>
        </a:ext>
      </dgm:extLst>
    </dgm:pt>
    <dgm:pt modelId="{41B3565C-F4F1-40BC-ACCF-85470D8094DC}" type="pres">
      <dgm:prSet presAssocID="{9F86752F-4853-4594-8224-D37ECB92E779}" presName="spaceRect" presStyleCnt="0"/>
      <dgm:spPr/>
    </dgm:pt>
    <dgm:pt modelId="{8EE5DCD3-A314-456A-AABF-19A06BB7E3FC}" type="pres">
      <dgm:prSet presAssocID="{9F86752F-4853-4594-8224-D37ECB92E77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984BC27-6834-4A85-8BCA-87583011E4D3}" srcId="{84D4CD98-965E-42B9-B8A3-CB49405122AB}" destId="{A8A966E1-08D6-4042-943B-454D595216E6}" srcOrd="1" destOrd="0" parTransId="{47A8ADE0-3152-4C17-900F-1DBD55CFB0C1}" sibTransId="{CC987706-7542-43AC-94F4-AF0CFB872E59}"/>
    <dgm:cxn modelId="{89233F29-5571-4583-8C4C-56BF16070921}" type="presOf" srcId="{84D4CD98-965E-42B9-B8A3-CB49405122AB}" destId="{0DE36EC6-2452-4370-B2F1-A3AA478F3A85}" srcOrd="0" destOrd="0" presId="urn:microsoft.com/office/officeart/2018/2/layout/IconVerticalSolidList"/>
    <dgm:cxn modelId="{56E3503C-8F56-4D35-8C48-6B62B970E2F2}" type="presOf" srcId="{2A4710C4-63EC-4E6D-9A30-33E0995C1475}" destId="{A61E4430-C0F1-47FF-95D4-BF98B2966042}" srcOrd="0" destOrd="1" presId="urn:microsoft.com/office/officeart/2018/2/layout/IconVerticalSolidList"/>
    <dgm:cxn modelId="{C8A97C43-8BBE-4F82-B4AE-4F50B249F168}" srcId="{84D4CD98-965E-42B9-B8A3-CB49405122AB}" destId="{34C9E820-5302-40BA-9075-83394ECB7838}" srcOrd="0" destOrd="0" parTransId="{6DFC7476-888C-4B50-802E-8981264B6268}" sibTransId="{2CDF3716-CF74-45B5-9D47-F180827149B9}"/>
    <dgm:cxn modelId="{A326ED64-5F1A-48F8-A247-7AD5B667E610}" srcId="{84D4CD98-965E-42B9-B8A3-CB49405122AB}" destId="{9F86752F-4853-4594-8224-D37ECB92E779}" srcOrd="2" destOrd="0" parTransId="{F35665D2-6A38-4009-A1E7-915780F30CB9}" sibTransId="{4671BDD5-B4EE-4D28-8153-E6B95F3D8BC0}"/>
    <dgm:cxn modelId="{BB3B0745-0453-498C-8CBD-991876A46809}" srcId="{A8A966E1-08D6-4042-943B-454D595216E6}" destId="{E6377766-5E24-4868-A3B7-4006635C054C}" srcOrd="0" destOrd="0" parTransId="{D87A533F-C35E-4F13-9654-CE8BEEDABFC5}" sibTransId="{12C47191-DFC2-42E3-A31D-F4DDD0C36D7A}"/>
    <dgm:cxn modelId="{91311848-B857-437E-901A-60D7B09419EA}" srcId="{A8A966E1-08D6-4042-943B-454D595216E6}" destId="{2A4710C4-63EC-4E6D-9A30-33E0995C1475}" srcOrd="1" destOrd="0" parTransId="{F31D835B-19B8-403D-A73F-3B7859955640}" sibTransId="{4C7DA8F9-50B7-403E-BD4A-5A6AE4D13AC5}"/>
    <dgm:cxn modelId="{C85CAA6C-7518-4623-BA9C-EE0856E77548}" type="presOf" srcId="{E6377766-5E24-4868-A3B7-4006635C054C}" destId="{A61E4430-C0F1-47FF-95D4-BF98B2966042}" srcOrd="0" destOrd="0" presId="urn:microsoft.com/office/officeart/2018/2/layout/IconVerticalSolidList"/>
    <dgm:cxn modelId="{E3639E92-CF25-446F-94E7-295A52B346CE}" type="presOf" srcId="{A8A966E1-08D6-4042-943B-454D595216E6}" destId="{9B9BD0C2-AB40-4583-B869-37F62594AF85}" srcOrd="0" destOrd="0" presId="urn:microsoft.com/office/officeart/2018/2/layout/IconVerticalSolidList"/>
    <dgm:cxn modelId="{6247C596-6043-4F0F-990B-4E60B7AADA09}" type="presOf" srcId="{34C9E820-5302-40BA-9075-83394ECB7838}" destId="{3A4FAADF-B39B-4AB7-A1B4-EC769244C1FD}" srcOrd="0" destOrd="0" presId="urn:microsoft.com/office/officeart/2018/2/layout/IconVerticalSolidList"/>
    <dgm:cxn modelId="{AA872FC2-C801-45CA-A15E-04DC80955FE5}" srcId="{A8A966E1-08D6-4042-943B-454D595216E6}" destId="{D9310E22-0979-429C-9F69-74C9D2A70CEF}" srcOrd="2" destOrd="0" parTransId="{CEDD6B99-5028-4D04-97B9-83812E9460DA}" sibTransId="{A51A6751-9829-4277-973F-15E602BBF612}"/>
    <dgm:cxn modelId="{C0F3ACEE-FFF7-446F-87C5-E6273669D8B1}" type="presOf" srcId="{9F86752F-4853-4594-8224-D37ECB92E779}" destId="{8EE5DCD3-A314-456A-AABF-19A06BB7E3FC}" srcOrd="0" destOrd="0" presId="urn:microsoft.com/office/officeart/2018/2/layout/IconVerticalSolidList"/>
    <dgm:cxn modelId="{20596AFB-BEEA-451D-9502-43275D4CE248}" type="presOf" srcId="{D9310E22-0979-429C-9F69-74C9D2A70CEF}" destId="{A61E4430-C0F1-47FF-95D4-BF98B2966042}" srcOrd="0" destOrd="2" presId="urn:microsoft.com/office/officeart/2018/2/layout/IconVerticalSolidList"/>
    <dgm:cxn modelId="{EF9322C8-A4C1-45F5-B228-475A3FAFAF1D}" type="presParOf" srcId="{0DE36EC6-2452-4370-B2F1-A3AA478F3A85}" destId="{4F07C9A1-A15A-459D-8EDB-FBFF91461B13}" srcOrd="0" destOrd="0" presId="urn:microsoft.com/office/officeart/2018/2/layout/IconVerticalSolidList"/>
    <dgm:cxn modelId="{EF3A61DB-CD4C-4D49-9C29-69283028A69C}" type="presParOf" srcId="{4F07C9A1-A15A-459D-8EDB-FBFF91461B13}" destId="{3E53AD11-4ED0-4396-BF3C-984847D8BD7C}" srcOrd="0" destOrd="0" presId="urn:microsoft.com/office/officeart/2018/2/layout/IconVerticalSolidList"/>
    <dgm:cxn modelId="{77F2F7B3-D8A8-4289-9A10-23F0764E568A}" type="presParOf" srcId="{4F07C9A1-A15A-459D-8EDB-FBFF91461B13}" destId="{5A94B49F-2D2D-4039-8C16-BC44DCC59152}" srcOrd="1" destOrd="0" presId="urn:microsoft.com/office/officeart/2018/2/layout/IconVerticalSolidList"/>
    <dgm:cxn modelId="{3C6A5BB5-F9BB-4F2E-B705-234A840F6100}" type="presParOf" srcId="{4F07C9A1-A15A-459D-8EDB-FBFF91461B13}" destId="{69FB159F-68C3-409D-8F12-75DFA2C6D2B1}" srcOrd="2" destOrd="0" presId="urn:microsoft.com/office/officeart/2018/2/layout/IconVerticalSolidList"/>
    <dgm:cxn modelId="{F6D7376F-1F2E-4B45-9166-045B48E1154E}" type="presParOf" srcId="{4F07C9A1-A15A-459D-8EDB-FBFF91461B13}" destId="{3A4FAADF-B39B-4AB7-A1B4-EC769244C1FD}" srcOrd="3" destOrd="0" presId="urn:microsoft.com/office/officeart/2018/2/layout/IconVerticalSolidList"/>
    <dgm:cxn modelId="{28D67A4F-371E-41D9-BBC8-280056CCD10C}" type="presParOf" srcId="{0DE36EC6-2452-4370-B2F1-A3AA478F3A85}" destId="{CF2856C4-1E5E-4265-BF4B-63D2E0781BBB}" srcOrd="1" destOrd="0" presId="urn:microsoft.com/office/officeart/2018/2/layout/IconVerticalSolidList"/>
    <dgm:cxn modelId="{1B604CA0-936E-4133-9C0F-024DC61D709E}" type="presParOf" srcId="{0DE36EC6-2452-4370-B2F1-A3AA478F3A85}" destId="{AF9F0293-B785-4ED2-967F-D4DFCDF7AFCA}" srcOrd="2" destOrd="0" presId="urn:microsoft.com/office/officeart/2018/2/layout/IconVerticalSolidList"/>
    <dgm:cxn modelId="{42D95768-7690-4BF3-A754-EBA50B036F43}" type="presParOf" srcId="{AF9F0293-B785-4ED2-967F-D4DFCDF7AFCA}" destId="{5DEB8B1B-592A-484B-AB32-D3996EF25061}" srcOrd="0" destOrd="0" presId="urn:microsoft.com/office/officeart/2018/2/layout/IconVerticalSolidList"/>
    <dgm:cxn modelId="{BBD5A146-D81F-4C9C-AC1E-5387131F227B}" type="presParOf" srcId="{AF9F0293-B785-4ED2-967F-D4DFCDF7AFCA}" destId="{11362B31-B8F5-4ABE-B190-B797A6C5E435}" srcOrd="1" destOrd="0" presId="urn:microsoft.com/office/officeart/2018/2/layout/IconVerticalSolidList"/>
    <dgm:cxn modelId="{38B6CA66-80A5-4224-A0A6-FE9174F20B38}" type="presParOf" srcId="{AF9F0293-B785-4ED2-967F-D4DFCDF7AFCA}" destId="{01F48815-9159-4C20-A4D4-1C68883C1D52}" srcOrd="2" destOrd="0" presId="urn:microsoft.com/office/officeart/2018/2/layout/IconVerticalSolidList"/>
    <dgm:cxn modelId="{37A3E4D8-1FC0-4325-A0A2-3E95563D64B3}" type="presParOf" srcId="{AF9F0293-B785-4ED2-967F-D4DFCDF7AFCA}" destId="{9B9BD0C2-AB40-4583-B869-37F62594AF85}" srcOrd="3" destOrd="0" presId="urn:microsoft.com/office/officeart/2018/2/layout/IconVerticalSolidList"/>
    <dgm:cxn modelId="{A3F539DF-E7E9-4F9B-BEA0-0AB0624E31E5}" type="presParOf" srcId="{AF9F0293-B785-4ED2-967F-D4DFCDF7AFCA}" destId="{A61E4430-C0F1-47FF-95D4-BF98B2966042}" srcOrd="4" destOrd="0" presId="urn:microsoft.com/office/officeart/2018/2/layout/IconVerticalSolidList"/>
    <dgm:cxn modelId="{990DF1EA-D8EF-4F23-8E6E-46D0987B5BBE}" type="presParOf" srcId="{0DE36EC6-2452-4370-B2F1-A3AA478F3A85}" destId="{466D4C19-65F2-40D0-9FC9-B435680A1703}" srcOrd="3" destOrd="0" presId="urn:microsoft.com/office/officeart/2018/2/layout/IconVerticalSolidList"/>
    <dgm:cxn modelId="{EE869B29-B354-48BF-90C6-088B9DB3ACF5}" type="presParOf" srcId="{0DE36EC6-2452-4370-B2F1-A3AA478F3A85}" destId="{5354FCB3-E6E5-497E-85E5-D0E938617891}" srcOrd="4" destOrd="0" presId="urn:microsoft.com/office/officeart/2018/2/layout/IconVerticalSolidList"/>
    <dgm:cxn modelId="{432CA571-8B52-4CB8-9FB3-B7EE772ADFB4}" type="presParOf" srcId="{5354FCB3-E6E5-497E-85E5-D0E938617891}" destId="{0D1734D1-C530-476B-B692-D63F1673E68C}" srcOrd="0" destOrd="0" presId="urn:microsoft.com/office/officeart/2018/2/layout/IconVerticalSolidList"/>
    <dgm:cxn modelId="{A59AFB2F-452B-4517-894E-15F9EB12EC4D}" type="presParOf" srcId="{5354FCB3-E6E5-497E-85E5-D0E938617891}" destId="{2AD03D4B-46EB-4466-AEC4-FF72AEDB1CD4}" srcOrd="1" destOrd="0" presId="urn:microsoft.com/office/officeart/2018/2/layout/IconVerticalSolidList"/>
    <dgm:cxn modelId="{FCCBE69D-0183-426A-B1C5-3C540342C9E2}" type="presParOf" srcId="{5354FCB3-E6E5-497E-85E5-D0E938617891}" destId="{41B3565C-F4F1-40BC-ACCF-85470D8094DC}" srcOrd="2" destOrd="0" presId="urn:microsoft.com/office/officeart/2018/2/layout/IconVerticalSolidList"/>
    <dgm:cxn modelId="{3D9F1FE9-60B1-4ACB-B08C-5C1114C7C633}" type="presParOf" srcId="{5354FCB3-E6E5-497E-85E5-D0E938617891}" destId="{8EE5DCD3-A314-456A-AABF-19A06BB7E3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3AD11-4ED0-4396-BF3C-984847D8BD7C}">
      <dsp:nvSpPr>
        <dsp:cNvPr id="0" name=""/>
        <dsp:cNvSpPr/>
      </dsp:nvSpPr>
      <dsp:spPr>
        <a:xfrm>
          <a:off x="0" y="703"/>
          <a:ext cx="6373813" cy="16451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4B49F-2D2D-4039-8C16-BC44DCC59152}">
      <dsp:nvSpPr>
        <dsp:cNvPr id="0" name=""/>
        <dsp:cNvSpPr/>
      </dsp:nvSpPr>
      <dsp:spPr>
        <a:xfrm>
          <a:off x="497659" y="370863"/>
          <a:ext cx="904835" cy="9048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FAADF-B39B-4AB7-A1B4-EC769244C1FD}">
      <dsp:nvSpPr>
        <dsp:cNvPr id="0" name=""/>
        <dsp:cNvSpPr/>
      </dsp:nvSpPr>
      <dsp:spPr>
        <a:xfrm>
          <a:off x="1900154" y="703"/>
          <a:ext cx="4473659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Introduktion Idégenerering 10min</a:t>
          </a:r>
        </a:p>
      </dsp:txBody>
      <dsp:txXfrm>
        <a:off x="1900154" y="703"/>
        <a:ext cx="4473659" cy="1645155"/>
      </dsp:txXfrm>
    </dsp:sp>
    <dsp:sp modelId="{5DEB8B1B-592A-484B-AB32-D3996EF25061}">
      <dsp:nvSpPr>
        <dsp:cNvPr id="0" name=""/>
        <dsp:cNvSpPr/>
      </dsp:nvSpPr>
      <dsp:spPr>
        <a:xfrm>
          <a:off x="0" y="2057147"/>
          <a:ext cx="6373813" cy="16451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62B31-B8F5-4ABE-B190-B797A6C5E435}">
      <dsp:nvSpPr>
        <dsp:cNvPr id="0" name=""/>
        <dsp:cNvSpPr/>
      </dsp:nvSpPr>
      <dsp:spPr>
        <a:xfrm>
          <a:off x="497659" y="2427307"/>
          <a:ext cx="904835" cy="9048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BD0C2-AB40-4583-B869-37F62594AF85}">
      <dsp:nvSpPr>
        <dsp:cNvPr id="0" name=""/>
        <dsp:cNvSpPr/>
      </dsp:nvSpPr>
      <dsp:spPr>
        <a:xfrm>
          <a:off x="1900154" y="2057147"/>
          <a:ext cx="2868216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Upprätta dokument för klassens affärsidéer 10min</a:t>
          </a:r>
        </a:p>
      </dsp:txBody>
      <dsp:txXfrm>
        <a:off x="1900154" y="2057147"/>
        <a:ext cx="2868216" cy="1645155"/>
      </dsp:txXfrm>
    </dsp:sp>
    <dsp:sp modelId="{A61E4430-C0F1-47FF-95D4-BF98B2966042}">
      <dsp:nvSpPr>
        <dsp:cNvPr id="0" name=""/>
        <dsp:cNvSpPr/>
      </dsp:nvSpPr>
      <dsp:spPr>
        <a:xfrm>
          <a:off x="4768370" y="2057147"/>
          <a:ext cx="1605443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Komma överens om process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Komma överens om kategorier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Har ni några idéer? Skriv in de första idéerna</a:t>
          </a:r>
        </a:p>
      </dsp:txBody>
      <dsp:txXfrm>
        <a:off x="4768370" y="2057147"/>
        <a:ext cx="1605443" cy="1645155"/>
      </dsp:txXfrm>
    </dsp:sp>
    <dsp:sp modelId="{0D1734D1-C530-476B-B692-D63F1673E68C}">
      <dsp:nvSpPr>
        <dsp:cNvPr id="0" name=""/>
        <dsp:cNvSpPr/>
      </dsp:nvSpPr>
      <dsp:spPr>
        <a:xfrm>
          <a:off x="0" y="4113591"/>
          <a:ext cx="6373813" cy="16451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03D4B-46EB-4466-AEC4-FF72AEDB1CD4}">
      <dsp:nvSpPr>
        <dsp:cNvPr id="0" name=""/>
        <dsp:cNvSpPr/>
      </dsp:nvSpPr>
      <dsp:spPr>
        <a:xfrm>
          <a:off x="497659" y="4483751"/>
          <a:ext cx="904835" cy="9048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DCD3-A314-456A-AABF-19A06BB7E3FC}">
      <dsp:nvSpPr>
        <dsp:cNvPr id="0" name=""/>
        <dsp:cNvSpPr/>
      </dsp:nvSpPr>
      <dsp:spPr>
        <a:xfrm>
          <a:off x="1900154" y="4113591"/>
          <a:ext cx="4473659" cy="164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12" tIns="174112" rIns="174112" bIns="17411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Gruppövning Idéfabriken 30min  </a:t>
          </a:r>
        </a:p>
      </dsp:txBody>
      <dsp:txXfrm>
        <a:off x="1900154" y="4113591"/>
        <a:ext cx="4473659" cy="164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October 2,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112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October 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7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October 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1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October 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6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October 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October 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7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October 2,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3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October 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023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October 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October 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October 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5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October 2,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45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5" r:id="rId5"/>
    <p:sldLayoutId id="2147483679" r:id="rId6"/>
    <p:sldLayoutId id="2147483680" r:id="rId7"/>
    <p:sldLayoutId id="2147483681" r:id="rId8"/>
    <p:sldLayoutId id="2147483684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:Reference_desk/Archives/Mathematics/2014_December_2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AF53C-C05C-4F0A-BFB2-BEC0D4221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1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BE3A24-FEA4-44CC-B982-78E1D634A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sv-SE" sz="5400"/>
              <a:t>IDÈGENERERING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E1C4CC-2540-4B19-A038-67FC945E7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tx1">
                    <a:alpha val="60000"/>
                  </a:schemeClr>
                </a:solidFill>
              </a:rPr>
              <a:t>ENTREPRENÖRSKAP</a:t>
            </a:r>
          </a:p>
          <a:p>
            <a:r>
              <a:rPr lang="sv-SE">
                <a:solidFill>
                  <a:schemeClr val="tx1">
                    <a:alpha val="60000"/>
                  </a:schemeClr>
                </a:solidFill>
              </a:rPr>
              <a:t>Te19b </a:t>
            </a:r>
          </a:p>
          <a:p>
            <a:r>
              <a:rPr lang="sv-SE">
                <a:solidFill>
                  <a:schemeClr val="tx1">
                    <a:alpha val="60000"/>
                  </a:schemeClr>
                </a:solidFill>
              </a:rPr>
              <a:t>2020-10-02</a:t>
            </a:r>
          </a:p>
        </p:txBody>
      </p:sp>
    </p:spTree>
    <p:extLst>
      <p:ext uri="{BB962C8B-B14F-4D97-AF65-F5344CB8AC3E}">
        <p14:creationId xmlns:p14="http://schemas.microsoft.com/office/powerpoint/2010/main" val="47831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2EBD5BB-D140-402D-8FD4-5E338B72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sv-SE" sz="3700"/>
              <a:t>Lektionsplanering</a:t>
            </a:r>
            <a:br>
              <a:rPr lang="sv-SE" sz="3700"/>
            </a:br>
            <a:r>
              <a:rPr lang="sv-SE" sz="3700"/>
              <a:t>20201002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C1ED301F-AAAE-4BBF-B377-DFD09DBC9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283215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88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C83608-B583-4ED7-81B9-B74CDFC8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1520825"/>
            <a:ext cx="8281987" cy="1333057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400" b="1" i="0" u="none" strike="noStrike" baseline="0">
                <a:latin typeface="PTSans-Bold"/>
              </a:rPr>
              <a:t>Koppling till GY 11 – Entreprenörskap</a:t>
            </a:r>
            <a:br>
              <a:rPr lang="sv-SE" sz="3400" b="1" i="0" u="none" strike="noStrike" baseline="0">
                <a:latin typeface="PTSans-Bold"/>
              </a:rPr>
            </a:br>
            <a:endParaRPr lang="sv-SE" sz="3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4E6BD3-B518-46A4-9CC0-30D09555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9157" y="158455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1FBE92-3FC2-48E4-874B-A5273A042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0526" y="2488515"/>
            <a:ext cx="1262947" cy="1335600"/>
            <a:chOff x="2678417" y="2427951"/>
            <a:chExt cx="1262947" cy="13356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7C333A-2381-4657-ACDA-47654B21F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A5CCC1-7BBD-4F00-82CF-C7683D9F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DAEA90-11E9-4069-BC2C-6F65C6C1C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600937" y="4090109"/>
            <a:ext cx="3682485" cy="1853969"/>
          </a:xfrm>
          <a:custGeom>
            <a:avLst/>
            <a:gdLst>
              <a:gd name="connsiteX0" fmla="*/ 3682485 w 3682485"/>
              <a:gd name="connsiteY0" fmla="*/ 1853969 h 1853969"/>
              <a:gd name="connsiteX1" fmla="*/ 2755500 w 3682485"/>
              <a:gd name="connsiteY1" fmla="*/ 1853969 h 1853969"/>
              <a:gd name="connsiteX2" fmla="*/ 1828517 w 3682485"/>
              <a:gd name="connsiteY2" fmla="*/ 926985 h 1853969"/>
              <a:gd name="connsiteX3" fmla="*/ 901534 w 3682485"/>
              <a:gd name="connsiteY3" fmla="*/ 1853969 h 1853969"/>
              <a:gd name="connsiteX4" fmla="*/ 293606 w 3682485"/>
              <a:gd name="connsiteY4" fmla="*/ 1853969 h 1853969"/>
              <a:gd name="connsiteX5" fmla="*/ 0 w 3682485"/>
              <a:gd name="connsiteY5" fmla="*/ 1560363 h 1853969"/>
              <a:gd name="connsiteX6" fmla="*/ 12215 w 3682485"/>
              <a:gd name="connsiteY6" fmla="*/ 1480329 h 1853969"/>
              <a:gd name="connsiteX7" fmla="*/ 1828517 w 3682485"/>
              <a:gd name="connsiteY7" fmla="*/ 0 h 1853969"/>
              <a:gd name="connsiteX8" fmla="*/ 3682485 w 3682485"/>
              <a:gd name="connsiteY8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2485" h="1853969">
                <a:moveTo>
                  <a:pt x="3682485" y="1853969"/>
                </a:moveTo>
                <a:lnTo>
                  <a:pt x="2755500" y="1853969"/>
                </a:lnTo>
                <a:cubicBezTo>
                  <a:pt x="2755500" y="1342010"/>
                  <a:pt x="2340476" y="926985"/>
                  <a:pt x="1828517" y="926985"/>
                </a:cubicBezTo>
                <a:cubicBezTo>
                  <a:pt x="1316558" y="926985"/>
                  <a:pt x="901534" y="1342010"/>
                  <a:pt x="901534" y="1853969"/>
                </a:cubicBezTo>
                <a:lnTo>
                  <a:pt x="293606" y="1853969"/>
                </a:lnTo>
                <a:lnTo>
                  <a:pt x="0" y="1560363"/>
                </a:lnTo>
                <a:lnTo>
                  <a:pt x="12215" y="1480329"/>
                </a:lnTo>
                <a:cubicBezTo>
                  <a:pt x="185091" y="635508"/>
                  <a:pt x="932589" y="0"/>
                  <a:pt x="1828517" y="0"/>
                </a:cubicBezTo>
                <a:cubicBezTo>
                  <a:pt x="2852434" y="0"/>
                  <a:pt x="3682485" y="830051"/>
                  <a:pt x="368248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508000" dist="101600" dir="96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E8189B-747E-48AE-99A9-1BEE68012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711129" y="3843994"/>
            <a:ext cx="3644147" cy="2149759"/>
          </a:xfrm>
          <a:custGeom>
            <a:avLst/>
            <a:gdLst>
              <a:gd name="connsiteX0" fmla="*/ 3644147 w 3644147"/>
              <a:gd name="connsiteY0" fmla="*/ 2149759 h 2149759"/>
              <a:gd name="connsiteX1" fmla="*/ 2717163 w 3644147"/>
              <a:gd name="connsiteY1" fmla="*/ 2149759 h 2149759"/>
              <a:gd name="connsiteX2" fmla="*/ 1790179 w 3644147"/>
              <a:gd name="connsiteY2" fmla="*/ 1074881 h 2149759"/>
              <a:gd name="connsiteX3" fmla="*/ 863196 w 3644147"/>
              <a:gd name="connsiteY3" fmla="*/ 2149759 h 2149759"/>
              <a:gd name="connsiteX4" fmla="*/ 551057 w 3644147"/>
              <a:gd name="connsiteY4" fmla="*/ 2149759 h 2149759"/>
              <a:gd name="connsiteX5" fmla="*/ 0 w 3644147"/>
              <a:gd name="connsiteY5" fmla="*/ 1598702 h 2149759"/>
              <a:gd name="connsiteX6" fmla="*/ 19562 w 3644147"/>
              <a:gd name="connsiteY6" fmla="*/ 1510486 h 2149759"/>
              <a:gd name="connsiteX7" fmla="*/ 1790179 w 3644147"/>
              <a:gd name="connsiteY7" fmla="*/ 0 h 2149759"/>
              <a:gd name="connsiteX8" fmla="*/ 3644147 w 3644147"/>
              <a:gd name="connsiteY8" fmla="*/ 2149759 h 21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4147" h="2149759">
                <a:moveTo>
                  <a:pt x="3644147" y="2149759"/>
                </a:moveTo>
                <a:lnTo>
                  <a:pt x="2717163" y="2149759"/>
                </a:lnTo>
                <a:cubicBezTo>
                  <a:pt x="2717162" y="1556120"/>
                  <a:pt x="2302138" y="1074880"/>
                  <a:pt x="1790179" y="1074881"/>
                </a:cubicBezTo>
                <a:cubicBezTo>
                  <a:pt x="1278220" y="1074880"/>
                  <a:pt x="863196" y="1556119"/>
                  <a:pt x="863196" y="2149759"/>
                </a:cubicBezTo>
                <a:lnTo>
                  <a:pt x="551057" y="2149759"/>
                </a:lnTo>
                <a:lnTo>
                  <a:pt x="0" y="1598702"/>
                </a:lnTo>
                <a:lnTo>
                  <a:pt x="19562" y="1510486"/>
                </a:lnTo>
                <a:cubicBezTo>
                  <a:pt x="254295" y="635388"/>
                  <a:pt x="958246" y="0"/>
                  <a:pt x="1790179" y="0"/>
                </a:cubicBezTo>
                <a:cubicBezTo>
                  <a:pt x="2814097" y="0"/>
                  <a:pt x="3644147" y="962481"/>
                  <a:pt x="3644147" y="2149759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A60A49-E8CF-4A2E-98B7-FC1F827D0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566" y="3052367"/>
            <a:ext cx="5418772" cy="304045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v-SE" b="0" i="1" u="none" strike="noStrike" baseline="0">
                <a:latin typeface="PTSans-Italic"/>
              </a:rPr>
              <a:t>Ämnets syfte: </a:t>
            </a:r>
            <a:r>
              <a:rPr lang="sv-SE" b="0" i="0" u="none" strike="noStrike" baseline="0">
                <a:latin typeface="PTSans-Regular"/>
              </a:rPr>
              <a:t>Undervisningen ska bidra till att eleverna utvecklar tilltro till sina personliga resurser samt stimulera deras kreativitet och lust att anta utmaningar och ta ansvar för att omsätta idéer i praktisk verksamhet.</a:t>
            </a:r>
          </a:p>
          <a:p>
            <a:pPr>
              <a:lnSpc>
                <a:spcPct val="100000"/>
              </a:lnSpc>
            </a:pPr>
            <a:r>
              <a:rPr lang="sv-SE" b="0" i="1" u="none" strike="noStrike" baseline="0">
                <a:latin typeface="PTSans-Italic"/>
              </a:rPr>
              <a:t>Centralt innehåll: </a:t>
            </a:r>
            <a:r>
              <a:rPr lang="sv-SE" b="0" i="0" u="none" strike="noStrike" baseline="0">
                <a:latin typeface="PTSans-Regular"/>
              </a:rPr>
              <a:t>Idéutvecklingsprocesser: hur man skapar, värderar, förverkligar, vidareutvecklar eller överger idéer inom projektets verksamhetsområde.</a:t>
            </a:r>
            <a:endParaRPr lang="sv-S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DE43D0-73AC-46B4-A39F-E66967A1F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0021470" y="292006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03C343E-7EAC-4512-955A-33B1833F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1901768" y="4915975"/>
            <a:ext cx="214196" cy="701949"/>
          </a:xfrm>
          <a:custGeom>
            <a:avLst/>
            <a:gdLst>
              <a:gd name="connsiteX0" fmla="*/ 128682 w 214196"/>
              <a:gd name="connsiteY0" fmla="*/ 9479 h 701949"/>
              <a:gd name="connsiteX1" fmla="*/ 214196 w 214196"/>
              <a:gd name="connsiteY1" fmla="*/ 466589 h 701949"/>
              <a:gd name="connsiteX2" fmla="*/ 213337 w 214196"/>
              <a:gd name="connsiteY2" fmla="*/ 503724 h 701949"/>
              <a:gd name="connsiteX3" fmla="*/ 15112 w 214196"/>
              <a:gd name="connsiteY3" fmla="*/ 701949 h 701949"/>
              <a:gd name="connsiteX4" fmla="*/ 8417 w 214196"/>
              <a:gd name="connsiteY4" fmla="*/ 648207 h 701949"/>
              <a:gd name="connsiteX5" fmla="*/ 0 w 214196"/>
              <a:gd name="connsiteY5" fmla="*/ 466589 h 701949"/>
              <a:gd name="connsiteX6" fmla="*/ 107098 w 214196"/>
              <a:gd name="connsiteY6" fmla="*/ 0 h 701949"/>
              <a:gd name="connsiteX7" fmla="*/ 128682 w 214196"/>
              <a:gd name="connsiteY7" fmla="*/ 9479 h 7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96" h="701949">
                <a:moveTo>
                  <a:pt x="128682" y="9479"/>
                </a:moveTo>
                <a:cubicBezTo>
                  <a:pt x="177485" y="52987"/>
                  <a:pt x="214196" y="241110"/>
                  <a:pt x="214196" y="466589"/>
                </a:cubicBezTo>
                <a:lnTo>
                  <a:pt x="213337" y="503724"/>
                </a:lnTo>
                <a:lnTo>
                  <a:pt x="15112" y="701949"/>
                </a:lnTo>
                <a:lnTo>
                  <a:pt x="8417" y="648207"/>
                </a:lnTo>
                <a:cubicBezTo>
                  <a:pt x="2997" y="592384"/>
                  <a:pt x="0" y="531011"/>
                  <a:pt x="0" y="466589"/>
                </a:cubicBezTo>
                <a:cubicBezTo>
                  <a:pt x="0" y="208899"/>
                  <a:pt x="47949" y="0"/>
                  <a:pt x="107098" y="0"/>
                </a:cubicBezTo>
                <a:cubicBezTo>
                  <a:pt x="114492" y="0"/>
                  <a:pt x="121710" y="3264"/>
                  <a:pt x="128682" y="9479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3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FD91CF-8675-4756-80E9-439494AB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sv-SE" dirty="0"/>
              <a:t>KVALIFICERA IDÉER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E9C553-5D89-42CC-92EB-7B9E2261E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5437187" cy="3415519"/>
          </a:xfrm>
        </p:spPr>
        <p:txBody>
          <a:bodyPr anchor="t">
            <a:normAutofit/>
          </a:bodyPr>
          <a:lstStyle/>
          <a:p>
            <a:pPr lvl="1"/>
            <a:r>
              <a:rPr lang="sv-SE" sz="2000"/>
              <a:t>SYFTE OCH MÅL</a:t>
            </a:r>
          </a:p>
          <a:p>
            <a:pPr lvl="1"/>
            <a:r>
              <a:rPr lang="sv-SE" sz="2000"/>
              <a:t>Komma överens om process</a:t>
            </a:r>
          </a:p>
          <a:p>
            <a:pPr lvl="1"/>
            <a:r>
              <a:rPr lang="sv-SE" sz="2000"/>
              <a:t>Komma överens om kategorier</a:t>
            </a:r>
          </a:p>
          <a:p>
            <a:pPr lvl="1"/>
            <a:r>
              <a:rPr lang="sv-SE" sz="2000"/>
              <a:t>Har ni några idéer? Skriv in de första idéerna</a:t>
            </a:r>
          </a:p>
          <a:p>
            <a:endParaRPr lang="sv-SE"/>
          </a:p>
        </p:txBody>
      </p:sp>
      <p:pic>
        <p:nvPicPr>
          <p:cNvPr id="4" name="Platshållare för innehåll 4" descr="En bild som visar sitter, bord, ljus, kopp&#10;&#10;Automatiskt genererad beskrivning">
            <a:extLst>
              <a:ext uri="{FF2B5EF4-FFF2-40B4-BE49-F238E27FC236}">
                <a16:creationId xmlns:a16="http://schemas.microsoft.com/office/drawing/2014/main" id="{3F1DC392-93A3-452E-8E5D-FD3700735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4675" y="757778"/>
            <a:ext cx="4713922" cy="5342444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443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159EC9-FDD2-405C-91F0-E69A0349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99176"/>
            <a:ext cx="11091600" cy="1332000"/>
          </a:xfrm>
        </p:spPr>
        <p:txBody>
          <a:bodyPr>
            <a:normAutofit fontScale="90000"/>
          </a:bodyPr>
          <a:lstStyle/>
          <a:p>
            <a:r>
              <a:rPr lang="sv-SE" dirty="0"/>
              <a:t>INTRODUKTION: DINA IDÉER OCH</a:t>
            </a:r>
            <a:br>
              <a:rPr lang="sv-SE" dirty="0"/>
            </a:br>
            <a:r>
              <a:rPr lang="sv-SE" dirty="0"/>
              <a:t>DITT ENGAGEMANG (10min)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4D219D-718C-45CA-A06D-76ECED2B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431176"/>
            <a:ext cx="11090274" cy="469264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2400" b="1" i="0" u="none" strike="noStrike" baseline="0" dirty="0">
                <a:latin typeface="PTSans-Bold"/>
              </a:rPr>
              <a:t>Frågor att diskutera</a:t>
            </a:r>
          </a:p>
          <a:p>
            <a:pPr algn="l"/>
            <a:r>
              <a:rPr lang="sv-SE" sz="1800" b="0" i="0" u="none" strike="noStrike" baseline="0" dirty="0">
                <a:latin typeface="PTSans-Regular"/>
              </a:rPr>
              <a:t>Ge exempel på något hos dig själv eller i en grupp som</a:t>
            </a:r>
          </a:p>
          <a:p>
            <a:pPr lvl="1"/>
            <a:r>
              <a:rPr lang="sv-SE" sz="1200" b="0" i="0" u="none" strike="noStrike" baseline="0" dirty="0">
                <a:latin typeface="PTSans-Regular"/>
              </a:rPr>
              <a:t>bidrar till att öka kreativiteten,</a:t>
            </a:r>
          </a:p>
          <a:p>
            <a:pPr lvl="1"/>
            <a:r>
              <a:rPr lang="sv-SE" sz="1200" b="0" i="0" u="none" strike="noStrike" baseline="0" dirty="0">
                <a:latin typeface="PTSans-Regular"/>
              </a:rPr>
              <a:t>hindrar och motverkar en kreativ process.</a:t>
            </a:r>
          </a:p>
          <a:p>
            <a:pPr algn="l"/>
            <a:r>
              <a:rPr lang="sv-SE" sz="1800" b="0" i="0" u="none" strike="noStrike" baseline="0" dirty="0">
                <a:latin typeface="PTSans-Regular"/>
              </a:rPr>
              <a:t>Vad innebär det att vara kreativ enligt dig?</a:t>
            </a:r>
          </a:p>
          <a:p>
            <a:pPr algn="l"/>
            <a:r>
              <a:rPr lang="sv-SE" sz="1800" b="0" i="0" u="none" strike="noStrike" baseline="0" dirty="0">
                <a:latin typeface="PTSans-Regular"/>
              </a:rPr>
              <a:t>Vilka fördelar finns det med att vara kreativ när man ska arbeta tillsammans i ett projekt med andra?</a:t>
            </a:r>
          </a:p>
          <a:p>
            <a:pPr algn="l"/>
            <a:r>
              <a:rPr lang="sv-SE" sz="1800" b="0" i="0" u="none" strike="noStrike" baseline="0" dirty="0">
                <a:latin typeface="PTSans-Regular"/>
              </a:rPr>
              <a:t>Hur kan en enskild person bidra ett kreativt arbetssätt i en grupp?</a:t>
            </a:r>
          </a:p>
          <a:p>
            <a:pPr algn="l"/>
            <a:r>
              <a:rPr lang="sv-SE" sz="1800" b="0" i="0" u="none" strike="noStrike" baseline="0" dirty="0">
                <a:latin typeface="PTSans-Regular"/>
              </a:rPr>
              <a:t>Ge exempel på några generella riktlinjer man kan sätta upp i en grupp för att bidra till ett kreativt arbetsklimat?</a:t>
            </a:r>
          </a:p>
          <a:p>
            <a:pPr algn="l"/>
            <a:r>
              <a:rPr lang="sv-SE" sz="1800" b="0" i="0" u="none" strike="noStrike" baseline="0" dirty="0">
                <a:latin typeface="PTSans-Regular"/>
              </a:rPr>
              <a:t>En del tycker att det är svårt att vara kreativ, varför är det så tror du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705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ACFCD-B52A-4211-B32C-BC19ACFE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10669274" cy="984885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r>
              <a:rPr lang="en-US" dirty="0"/>
              <a:t>IDÉFABRIKEN (30min)</a:t>
            </a:r>
            <a:br>
              <a:rPr lang="en-US" dirty="0"/>
            </a:br>
            <a:r>
              <a:rPr lang="en-US" dirty="0"/>
              <a:t>Canvas </a:t>
            </a:r>
            <a:r>
              <a:rPr lang="en-US" sz="4000" dirty="0" err="1"/>
              <a:t>Idegenerering</a:t>
            </a:r>
            <a:r>
              <a:rPr lang="en-US" sz="4000" dirty="0"/>
              <a:t> 1 =&gt; BBB breakout 1 </a:t>
            </a:r>
            <a:r>
              <a:rPr lang="en-US" sz="4000" dirty="0" err="1"/>
              <a:t>etc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ACE9CC-FA52-49A8-A8CB-4C6772C4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4"/>
            <a:ext cx="12192000" cy="4774566"/>
          </a:xfrm>
          <a:prstGeom prst="rect">
            <a:avLst/>
          </a:prstGeom>
          <a:solidFill>
            <a:schemeClr val="bg2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B56926-F216-4281-9196-1495BD306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07B9A5-6957-4929-893F-96379107B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94" y="2169309"/>
            <a:ext cx="12200932" cy="3130113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5448EAC3-03E6-4CF2-B8A4-CD88E649F667}"/>
              </a:ext>
            </a:extLst>
          </p:cNvPr>
          <p:cNvCxnSpPr>
            <a:cxnSpLocks/>
          </p:cNvCxnSpPr>
          <p:nvPr/>
        </p:nvCxnSpPr>
        <p:spPr>
          <a:xfrm>
            <a:off x="6179344" y="3136401"/>
            <a:ext cx="2170177" cy="1360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5F043D08-3695-4CFB-BB80-27325BDC68FC}"/>
              </a:ext>
            </a:extLst>
          </p:cNvPr>
          <p:cNvCxnSpPr>
            <a:cxnSpLocks/>
          </p:cNvCxnSpPr>
          <p:nvPr/>
        </p:nvCxnSpPr>
        <p:spPr>
          <a:xfrm>
            <a:off x="9258300" y="3136401"/>
            <a:ext cx="2353167" cy="915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AA88EA05-1555-4BB0-987F-C6A8CCEBE20F}"/>
              </a:ext>
            </a:extLst>
          </p:cNvPr>
          <p:cNvSpPr txBox="1"/>
          <p:nvPr/>
        </p:nvSpPr>
        <p:spPr>
          <a:xfrm>
            <a:off x="3818664" y="2742378"/>
            <a:ext cx="273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Gruppledare: ansvarar för att organisera gruppen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9EE49F5-5A4D-4030-A7FA-DEB7B3A787D5}"/>
              </a:ext>
            </a:extLst>
          </p:cNvPr>
          <p:cNvSpPr txBox="1"/>
          <p:nvPr/>
        </p:nvSpPr>
        <p:spPr>
          <a:xfrm>
            <a:off x="6842603" y="2639067"/>
            <a:ext cx="273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Grupphemsida: uppgiften</a:t>
            </a:r>
          </a:p>
        </p:txBody>
      </p:sp>
    </p:spTree>
    <p:extLst>
      <p:ext uri="{BB962C8B-B14F-4D97-AF65-F5344CB8AC3E}">
        <p14:creationId xmlns:p14="http://schemas.microsoft.com/office/powerpoint/2010/main" val="265629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2D6A4B81-026A-4632-BA8B-BD7025AB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/>
              <a:t>Hemsida för gruppens idéer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0A8D514-C667-496E-837D-AB8C4D26B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1635" y="549275"/>
            <a:ext cx="5893644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886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0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1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A84F1A0-C8F3-46D4-A0D8-447C694E4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80" b="10903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6" name="Rectangle 22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9200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DB4198-B6CC-4FFA-BC01-B9DC50518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951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IDÉFABRIKEN</a:t>
            </a:r>
          </a:p>
        </p:txBody>
      </p:sp>
    </p:spTree>
    <p:extLst>
      <p:ext uri="{BB962C8B-B14F-4D97-AF65-F5344CB8AC3E}">
        <p14:creationId xmlns:p14="http://schemas.microsoft.com/office/powerpoint/2010/main" val="313586231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DarkSeedLeftStep">
      <a:dk1>
        <a:srgbClr val="000000"/>
      </a:dk1>
      <a:lt1>
        <a:srgbClr val="FFFFFF"/>
      </a:lt1>
      <a:dk2>
        <a:srgbClr val="243841"/>
      </a:dk2>
      <a:lt2>
        <a:srgbClr val="E3E2E8"/>
      </a:lt2>
      <a:accent1>
        <a:srgbClr val="9AA81E"/>
      </a:accent1>
      <a:accent2>
        <a:srgbClr val="D09517"/>
      </a:accent2>
      <a:accent3>
        <a:srgbClr val="E75C29"/>
      </a:accent3>
      <a:accent4>
        <a:srgbClr val="D51734"/>
      </a:accent4>
      <a:accent5>
        <a:srgbClr val="E72995"/>
      </a:accent5>
      <a:accent6>
        <a:srgbClr val="D517D2"/>
      </a:accent6>
      <a:hlink>
        <a:srgbClr val="C85A86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269</Words>
  <Application>Microsoft Office PowerPoint</Application>
  <PresentationFormat>Bredbild</PresentationFormat>
  <Paragraphs>34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PTSans-Bold</vt:lpstr>
      <vt:lpstr>PTSans-Italic</vt:lpstr>
      <vt:lpstr>PTSans-Regular</vt:lpstr>
      <vt:lpstr>Sitka Heading</vt:lpstr>
      <vt:lpstr>Source Sans Pro</vt:lpstr>
      <vt:lpstr>3DFloatVTI</vt:lpstr>
      <vt:lpstr>IDÈGENERERING</vt:lpstr>
      <vt:lpstr>Lektionsplanering 20201002</vt:lpstr>
      <vt:lpstr>Koppling till GY 11 – Entreprenörskap </vt:lpstr>
      <vt:lpstr>KVALIFICERA IDÉER</vt:lpstr>
      <vt:lpstr>INTRODUKTION: DINA IDÉER OCH DITT ENGAGEMANG (10min)</vt:lpstr>
      <vt:lpstr>IDÉFABRIKEN (30min) Canvas Idegenerering 1 =&gt; BBB breakout 1 etc</vt:lpstr>
      <vt:lpstr>Hemsida för gruppens idéer</vt:lpstr>
      <vt:lpstr>IDÉFABRIKEN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IDÈGENERERING</dc:title>
  <dc:creator>Jörn Karlsson</dc:creator>
  <cp:lastModifiedBy>Jörn Karlsson</cp:lastModifiedBy>
  <cp:revision>2</cp:revision>
  <dcterms:created xsi:type="dcterms:W3CDTF">2020-10-02T07:39:56Z</dcterms:created>
  <dcterms:modified xsi:type="dcterms:W3CDTF">2020-10-02T08:23:12Z</dcterms:modified>
</cp:coreProperties>
</file>