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44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6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4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4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0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5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1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5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2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0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5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ikipedia:Reference_desk/Archives/Mathematics/2014_December_2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00FAF8-5902-4A28-A5ED-9A62F9CBE8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9" r="22393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7F15722-4C87-4D35-B1A8-A5352F7EC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2"/>
            <a:ext cx="4023360" cy="2802219"/>
          </a:xfrm>
        </p:spPr>
        <p:txBody>
          <a:bodyPr anchor="b">
            <a:normAutofit/>
          </a:bodyPr>
          <a:lstStyle/>
          <a:p>
            <a:r>
              <a:rPr lang="sv-SE" sz="3200" dirty="0">
                <a:solidFill>
                  <a:schemeClr val="bg1"/>
                </a:solidFill>
              </a:rPr>
              <a:t>DRAKNÄSTET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1C057A1-20B1-46DE-9F83-7FFDCE2B2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sv-SE" sz="1600" dirty="0">
                <a:solidFill>
                  <a:schemeClr val="bg1"/>
                </a:solidFill>
              </a:rPr>
              <a:t>Stockholm Science &amp; Innovation </a:t>
            </a:r>
            <a:r>
              <a:rPr lang="sv-SE" sz="1600" dirty="0" err="1">
                <a:solidFill>
                  <a:schemeClr val="bg1"/>
                </a:solidFill>
              </a:rPr>
              <a:t>School</a:t>
            </a:r>
            <a:endParaRPr lang="sv-SE" sz="1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NOD-huset">
            <a:extLst>
              <a:ext uri="{FF2B5EF4-FFF2-40B4-BE49-F238E27FC236}">
                <a16:creationId xmlns:a16="http://schemas.microsoft.com/office/drawing/2014/main" id="{751BA5CB-58E2-4D86-888E-6AD0C2D9F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0" y="4761116"/>
            <a:ext cx="2655133" cy="126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24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95D0F5A-2518-4F63-93FD-56F99FAFC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30" y="111151"/>
            <a:ext cx="5057489" cy="1553337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URVALSPROCESSEN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latshållare för innehåll 4" descr="En bild som visar sitter, bord, ljus, kopp&#10;&#10;Automatiskt genererad beskrivning">
            <a:extLst>
              <a:ext uri="{FF2B5EF4-FFF2-40B4-BE49-F238E27FC236}">
                <a16:creationId xmlns:a16="http://schemas.microsoft.com/office/drawing/2014/main" id="{860A85D6-FF03-481E-A232-D45715F923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90363" y="933450"/>
            <a:ext cx="4403912" cy="4991100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A0562406-8D9C-40A1-8B20-701026A3C88F}"/>
              </a:ext>
            </a:extLst>
          </p:cNvPr>
          <p:cNvSpPr txBox="1"/>
          <p:nvPr/>
        </p:nvSpPr>
        <p:spPr>
          <a:xfrm>
            <a:off x="6190363" y="5924550"/>
            <a:ext cx="44039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>
                <a:hlinkClick r:id="rId3" tooltip="https://en.wikipedia.org/wiki/Wikipedia:Reference_desk/Archives/Mathematics/2014_December_24"/>
              </a:rPr>
              <a:t>Det här fotot</a:t>
            </a:r>
            <a:r>
              <a:rPr lang="sv-SE" sz="900"/>
              <a:t> av Okänd författare licensieras enligt </a:t>
            </a:r>
            <a:r>
              <a:rPr lang="sv-SE" sz="900">
                <a:hlinkClick r:id="rId4" tooltip="https://creativecommons.org/licenses/by-sa/3.0/"/>
              </a:rPr>
              <a:t>CC BY-SA</a:t>
            </a:r>
            <a:endParaRPr lang="sv-SE" sz="90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CE4C2C9-3647-44AF-8209-B02B76DC32D8}"/>
              </a:ext>
            </a:extLst>
          </p:cNvPr>
          <p:cNvSpPr txBox="1"/>
          <p:nvPr/>
        </p:nvSpPr>
        <p:spPr>
          <a:xfrm>
            <a:off x="4216327" y="5187289"/>
            <a:ext cx="3964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 vinnare som får presentera </a:t>
            </a:r>
            <a:r>
              <a:rPr lang="sv-SE" sz="2000" i="1" dirty="0">
                <a:solidFill>
                  <a:srgbClr val="00B0F0"/>
                </a:solidFill>
              </a:rPr>
              <a:t>LIVE</a:t>
            </a:r>
            <a:r>
              <a:rPr lang="sv-S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för extern investerare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E97EB1D-96C7-42C7-A32F-F7AE43143F13}"/>
              </a:ext>
            </a:extLst>
          </p:cNvPr>
          <p:cNvSpPr txBox="1"/>
          <p:nvPr/>
        </p:nvSpPr>
        <p:spPr>
          <a:xfrm>
            <a:off x="4514842" y="1846510"/>
            <a:ext cx="2058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Alla affärsidéer 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8995767F-3A9D-4B57-89B8-233AAE10AE81}"/>
              </a:ext>
            </a:extLst>
          </p:cNvPr>
          <p:cNvSpPr txBox="1"/>
          <p:nvPr/>
        </p:nvSpPr>
        <p:spPr>
          <a:xfrm>
            <a:off x="2851940" y="2296041"/>
            <a:ext cx="310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Elevernas gruppering i trovärdiga  affärsidéer  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BE2EA878-9BF3-42ED-A9B7-1EEFA3408164}"/>
              </a:ext>
            </a:extLst>
          </p:cNvPr>
          <p:cNvSpPr txBox="1"/>
          <p:nvPr/>
        </p:nvSpPr>
        <p:spPr>
          <a:xfrm>
            <a:off x="1772414" y="3193472"/>
            <a:ext cx="5657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Eleverna färdigställer sina presentationer för Lärarnas selektering av trovärdiga affärsidéer som håller för en skolpresentation.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494B9A10-6896-4D05-B743-8B8CD2C98C3E}"/>
              </a:ext>
            </a:extLst>
          </p:cNvPr>
          <p:cNvSpPr txBox="1"/>
          <p:nvPr/>
        </p:nvSpPr>
        <p:spPr>
          <a:xfrm>
            <a:off x="892557" y="4272579"/>
            <a:ext cx="6733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Elever presenterar </a:t>
            </a:r>
            <a:r>
              <a:rPr lang="sv-SE" sz="2000" i="1" dirty="0">
                <a:solidFill>
                  <a:srgbClr val="00B0F0"/>
                </a:solidFill>
              </a:rPr>
              <a:t>ONLINE, </a:t>
            </a:r>
            <a:r>
              <a:rPr lang="sv-S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lärare och elever väljer ut en vinnare i en mentometer-app.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D09F934D-F787-4A00-AB3B-52D3B7FED186}"/>
              </a:ext>
            </a:extLst>
          </p:cNvPr>
          <p:cNvSpPr txBox="1"/>
          <p:nvPr/>
        </p:nvSpPr>
        <p:spPr>
          <a:xfrm>
            <a:off x="9371650" y="5341177"/>
            <a:ext cx="777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TBD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6F87FA9-FB4D-429F-93E9-B7B194BD0D82}"/>
              </a:ext>
            </a:extLst>
          </p:cNvPr>
          <p:cNvSpPr txBox="1"/>
          <p:nvPr/>
        </p:nvSpPr>
        <p:spPr>
          <a:xfrm>
            <a:off x="9371650" y="4426467"/>
            <a:ext cx="1310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14e april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DA497E0-8822-4827-BBFD-2BE96608706F}"/>
              </a:ext>
            </a:extLst>
          </p:cNvPr>
          <p:cNvSpPr txBox="1"/>
          <p:nvPr/>
        </p:nvSpPr>
        <p:spPr>
          <a:xfrm>
            <a:off x="9621871" y="3347185"/>
            <a:ext cx="1595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Inlämning 3e april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7170755B-630C-4EDC-B327-6E0D2C458057}"/>
              </a:ext>
            </a:extLst>
          </p:cNvPr>
          <p:cNvSpPr txBox="1"/>
          <p:nvPr/>
        </p:nvSpPr>
        <p:spPr>
          <a:xfrm>
            <a:off x="10026703" y="2449929"/>
            <a:ext cx="1595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Klart!</a:t>
            </a:r>
          </a:p>
        </p:txBody>
      </p: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B66F7C97-3E53-43A2-9867-67D7300525FE}"/>
              </a:ext>
            </a:extLst>
          </p:cNvPr>
          <p:cNvCxnSpPr/>
          <p:nvPr/>
        </p:nvCxnSpPr>
        <p:spPr>
          <a:xfrm>
            <a:off x="4514842" y="2246620"/>
            <a:ext cx="2214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>
            <a:extLst>
              <a:ext uri="{FF2B5EF4-FFF2-40B4-BE49-F238E27FC236}">
                <a16:creationId xmlns:a16="http://schemas.microsoft.com/office/drawing/2014/main" id="{B346C28B-DE76-486B-9163-E37B9118E520}"/>
              </a:ext>
            </a:extLst>
          </p:cNvPr>
          <p:cNvCxnSpPr>
            <a:cxnSpLocks/>
          </p:cNvCxnSpPr>
          <p:nvPr/>
        </p:nvCxnSpPr>
        <p:spPr>
          <a:xfrm>
            <a:off x="2700474" y="2933140"/>
            <a:ext cx="4597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5A2CB1B2-8B97-4A58-85F2-C655FB8E47EC}"/>
              </a:ext>
            </a:extLst>
          </p:cNvPr>
          <p:cNvCxnSpPr>
            <a:cxnSpLocks/>
          </p:cNvCxnSpPr>
          <p:nvPr/>
        </p:nvCxnSpPr>
        <p:spPr>
          <a:xfrm>
            <a:off x="2995743" y="4214260"/>
            <a:ext cx="4597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B4C28750-DDB7-408F-9546-DAA1253A50FA}"/>
              </a:ext>
            </a:extLst>
          </p:cNvPr>
          <p:cNvCxnSpPr>
            <a:cxnSpLocks/>
          </p:cNvCxnSpPr>
          <p:nvPr/>
        </p:nvCxnSpPr>
        <p:spPr>
          <a:xfrm>
            <a:off x="3162431" y="4938166"/>
            <a:ext cx="4597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50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A34A0D-92C7-478E-A51E-0FA3C71E1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Återkoppling med fokus på intäktsmodell och ekonomisk kalkyl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CAD008F8-7CB0-44B1-89D9-418A1745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013" y="549275"/>
            <a:ext cx="10167937" cy="117951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Dagens uppgift </a:t>
            </a:r>
          </a:p>
        </p:txBody>
      </p:sp>
      <p:pic>
        <p:nvPicPr>
          <p:cNvPr id="5" name="Platshållare för innehåll 8">
            <a:extLst>
              <a:ext uri="{FF2B5EF4-FFF2-40B4-BE49-F238E27FC236}">
                <a16:creationId xmlns:a16="http://schemas.microsoft.com/office/drawing/2014/main" id="{3D0B67CB-A4FC-4CB6-8AE9-323ABB9B09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963"/>
          <a:stretch/>
        </p:blipFill>
        <p:spPr>
          <a:xfrm>
            <a:off x="2037908" y="3429000"/>
            <a:ext cx="7833115" cy="270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9FC75816-9128-4A5E-B038-E68F00E9E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205" y="2021406"/>
            <a:ext cx="10287000" cy="356538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B14CAA17-7812-4E5E-8143-4092F3C90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013" y="549275"/>
            <a:ext cx="10167937" cy="117951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Affärsidéer och elever TE 18D</a:t>
            </a:r>
          </a:p>
        </p:txBody>
      </p:sp>
    </p:spTree>
    <p:extLst>
      <p:ext uri="{BB962C8B-B14F-4D97-AF65-F5344CB8AC3E}">
        <p14:creationId xmlns:p14="http://schemas.microsoft.com/office/powerpoint/2010/main" val="425224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CE4CC594-7120-45ED-8189-B708751675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013" y="2974908"/>
            <a:ext cx="10167937" cy="2700472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236E6194-5C9D-49B1-9DC4-14C0C50554DC}"/>
              </a:ext>
            </a:extLst>
          </p:cNvPr>
          <p:cNvSpPr txBox="1">
            <a:spLocks/>
          </p:cNvSpPr>
          <p:nvPr/>
        </p:nvSpPr>
        <p:spPr>
          <a:xfrm>
            <a:off x="630239" y="513556"/>
            <a:ext cx="10167937" cy="1179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Affärsidéer och elever TE 18D</a:t>
            </a:r>
          </a:p>
        </p:txBody>
      </p:sp>
    </p:spTree>
    <p:extLst>
      <p:ext uri="{BB962C8B-B14F-4D97-AF65-F5344CB8AC3E}">
        <p14:creationId xmlns:p14="http://schemas.microsoft.com/office/powerpoint/2010/main" val="391116118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323F23"/>
      </a:dk2>
      <a:lt2>
        <a:srgbClr val="E2E8E5"/>
      </a:lt2>
      <a:accent1>
        <a:srgbClr val="E7297F"/>
      </a:accent1>
      <a:accent2>
        <a:srgbClr val="D5171E"/>
      </a:accent2>
      <a:accent3>
        <a:srgbClr val="E77129"/>
      </a:accent3>
      <a:accent4>
        <a:srgbClr val="C4A015"/>
      </a:accent4>
      <a:accent5>
        <a:srgbClr val="90AE1F"/>
      </a:accent5>
      <a:accent6>
        <a:srgbClr val="51B814"/>
      </a:accent6>
      <a:hlink>
        <a:srgbClr val="319568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92</Words>
  <Application>Microsoft Office PowerPoint</Application>
  <PresentationFormat>Bredbild</PresentationFormat>
  <Paragraphs>17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AccentBoxVTI</vt:lpstr>
      <vt:lpstr>DRAKNÄSTET</vt:lpstr>
      <vt:lpstr>URVALSPROCESSEN</vt:lpstr>
      <vt:lpstr>Dagens uppgift </vt:lpstr>
      <vt:lpstr>Affärsidéer och elever TE 18D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DRAKNÄSTET</dc:title>
  <dc:creator>Jörn Karlsson</dc:creator>
  <cp:lastModifiedBy>Jörn Karlsson</cp:lastModifiedBy>
  <cp:revision>10</cp:revision>
  <dcterms:created xsi:type="dcterms:W3CDTF">2020-03-25T07:13:52Z</dcterms:created>
  <dcterms:modified xsi:type="dcterms:W3CDTF">2020-03-25T13:26:28Z</dcterms:modified>
</cp:coreProperties>
</file>