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08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2548-DE70-3E4D-8391-03E7C3868F5F}" type="datetimeFigureOut">
              <a:rPr lang="sv-SE" smtClean="0"/>
              <a:t>2013-02-12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FADA-4580-CE4D-B1AA-FCF6FF1BB76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827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2548-DE70-3E4D-8391-03E7C3868F5F}" type="datetimeFigureOut">
              <a:rPr lang="sv-SE" smtClean="0"/>
              <a:t>2013-02-12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FADA-4580-CE4D-B1AA-FCF6FF1BB76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184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2548-DE70-3E4D-8391-03E7C3868F5F}" type="datetimeFigureOut">
              <a:rPr lang="sv-SE" smtClean="0"/>
              <a:t>2013-02-12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FADA-4580-CE4D-B1AA-FCF6FF1BB76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270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2548-DE70-3E4D-8391-03E7C3868F5F}" type="datetimeFigureOut">
              <a:rPr lang="sv-SE" smtClean="0"/>
              <a:t>2013-02-12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FADA-4580-CE4D-B1AA-FCF6FF1BB76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775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2548-DE70-3E4D-8391-03E7C3868F5F}" type="datetimeFigureOut">
              <a:rPr lang="sv-SE" smtClean="0"/>
              <a:t>2013-02-12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FADA-4580-CE4D-B1AA-FCF6FF1BB76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75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2548-DE70-3E4D-8391-03E7C3868F5F}" type="datetimeFigureOut">
              <a:rPr lang="sv-SE" smtClean="0"/>
              <a:t>2013-02-12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FADA-4580-CE4D-B1AA-FCF6FF1BB76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11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2548-DE70-3E4D-8391-03E7C3868F5F}" type="datetimeFigureOut">
              <a:rPr lang="sv-SE" smtClean="0"/>
              <a:t>2013-02-12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FADA-4580-CE4D-B1AA-FCF6FF1BB76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254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2548-DE70-3E4D-8391-03E7C3868F5F}" type="datetimeFigureOut">
              <a:rPr lang="sv-SE" smtClean="0"/>
              <a:t>2013-02-12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FADA-4580-CE4D-B1AA-FCF6FF1BB76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077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2548-DE70-3E4D-8391-03E7C3868F5F}" type="datetimeFigureOut">
              <a:rPr lang="sv-SE" smtClean="0"/>
              <a:t>2013-02-12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FADA-4580-CE4D-B1AA-FCF6FF1BB76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114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2548-DE70-3E4D-8391-03E7C3868F5F}" type="datetimeFigureOut">
              <a:rPr lang="sv-SE" smtClean="0"/>
              <a:t>2013-02-12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FADA-4580-CE4D-B1AA-FCF6FF1BB76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935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2548-DE70-3E4D-8391-03E7C3868F5F}" type="datetimeFigureOut">
              <a:rPr lang="sv-SE" smtClean="0"/>
              <a:t>2013-02-12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FADA-4580-CE4D-B1AA-FCF6FF1BB76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541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A2548-DE70-3E4D-8391-03E7C3868F5F}" type="datetimeFigureOut">
              <a:rPr lang="sv-SE" smtClean="0"/>
              <a:t>2013-02-12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6FADA-4580-CE4D-B1AA-FCF6FF1BB76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343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 11"/>
          <p:cNvGrpSpPr/>
          <p:nvPr/>
        </p:nvGrpSpPr>
        <p:grpSpPr>
          <a:xfrm>
            <a:off x="1947989" y="1839506"/>
            <a:ext cx="1998757" cy="1528784"/>
            <a:chOff x="1947989" y="1839506"/>
            <a:chExt cx="1998757" cy="1528784"/>
          </a:xfrm>
        </p:grpSpPr>
        <p:sp>
          <p:nvSpPr>
            <p:cNvPr id="5" name="Frihandsfigur 4"/>
            <p:cNvSpPr/>
            <p:nvPr/>
          </p:nvSpPr>
          <p:spPr>
            <a:xfrm>
              <a:off x="1947989" y="1839506"/>
              <a:ext cx="1803770" cy="984557"/>
            </a:xfrm>
            <a:custGeom>
              <a:avLst/>
              <a:gdLst>
                <a:gd name="connsiteX0" fmla="*/ 0 w 2846666"/>
                <a:gd name="connsiteY0" fmla="*/ 1562120 h 1562120"/>
                <a:gd name="connsiteX1" fmla="*/ 2846666 w 2846666"/>
                <a:gd name="connsiteY1" fmla="*/ 1532922 h 1562120"/>
                <a:gd name="connsiteX2" fmla="*/ 2014563 w 2846666"/>
                <a:gd name="connsiteY2" fmla="*/ 0 h 1562120"/>
                <a:gd name="connsiteX3" fmla="*/ 0 w 2846666"/>
                <a:gd name="connsiteY3" fmla="*/ 1562120 h 1562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46666" h="1562120">
                  <a:moveTo>
                    <a:pt x="0" y="1562120"/>
                  </a:moveTo>
                  <a:lnTo>
                    <a:pt x="2846666" y="1532922"/>
                  </a:lnTo>
                  <a:lnTo>
                    <a:pt x="2014563" y="0"/>
                  </a:lnTo>
                  <a:lnTo>
                    <a:pt x="0" y="156212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textruta 5"/>
            <p:cNvSpPr txBox="1"/>
            <p:nvPr/>
          </p:nvSpPr>
          <p:spPr>
            <a:xfrm>
              <a:off x="2128197" y="1897903"/>
              <a:ext cx="3566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a</a:t>
              </a:r>
              <a:endParaRPr lang="sv-SE" sz="2800" dirty="0"/>
            </a:p>
          </p:txBody>
        </p:sp>
        <p:sp>
          <p:nvSpPr>
            <p:cNvPr id="7" name="textruta 6"/>
            <p:cNvSpPr txBox="1"/>
            <p:nvPr/>
          </p:nvSpPr>
          <p:spPr>
            <a:xfrm>
              <a:off x="3573427" y="1897903"/>
              <a:ext cx="3733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b</a:t>
              </a:r>
              <a:endParaRPr lang="sv-SE" sz="2800" dirty="0"/>
            </a:p>
          </p:txBody>
        </p:sp>
        <p:sp>
          <p:nvSpPr>
            <p:cNvPr id="8" name="textruta 7"/>
            <p:cNvSpPr txBox="1"/>
            <p:nvPr/>
          </p:nvSpPr>
          <p:spPr>
            <a:xfrm>
              <a:off x="2637260" y="2845070"/>
              <a:ext cx="3365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c</a:t>
              </a:r>
              <a:endParaRPr lang="sv-SE" sz="2800" dirty="0"/>
            </a:p>
          </p:txBody>
        </p:sp>
      </p:grpSp>
      <p:grpSp>
        <p:nvGrpSpPr>
          <p:cNvPr id="13" name="Grupp 12"/>
          <p:cNvGrpSpPr/>
          <p:nvPr/>
        </p:nvGrpSpPr>
        <p:grpSpPr>
          <a:xfrm>
            <a:off x="4430571" y="1261943"/>
            <a:ext cx="2846666" cy="2112754"/>
            <a:chOff x="4007229" y="1261943"/>
            <a:chExt cx="2846666" cy="2112754"/>
          </a:xfrm>
        </p:grpSpPr>
        <p:sp>
          <p:nvSpPr>
            <p:cNvPr id="4" name="Frihandsfigur 3"/>
            <p:cNvSpPr/>
            <p:nvPr/>
          </p:nvSpPr>
          <p:spPr>
            <a:xfrm>
              <a:off x="4007229" y="1261943"/>
              <a:ext cx="2846666" cy="1562120"/>
            </a:xfrm>
            <a:custGeom>
              <a:avLst/>
              <a:gdLst>
                <a:gd name="connsiteX0" fmla="*/ 0 w 2846666"/>
                <a:gd name="connsiteY0" fmla="*/ 1562120 h 1562120"/>
                <a:gd name="connsiteX1" fmla="*/ 2846666 w 2846666"/>
                <a:gd name="connsiteY1" fmla="*/ 1532922 h 1562120"/>
                <a:gd name="connsiteX2" fmla="*/ 2014563 w 2846666"/>
                <a:gd name="connsiteY2" fmla="*/ 0 h 1562120"/>
                <a:gd name="connsiteX3" fmla="*/ 0 w 2846666"/>
                <a:gd name="connsiteY3" fmla="*/ 1562120 h 1562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46666" h="1562120">
                  <a:moveTo>
                    <a:pt x="0" y="1562120"/>
                  </a:moveTo>
                  <a:lnTo>
                    <a:pt x="2846666" y="1532922"/>
                  </a:lnTo>
                  <a:lnTo>
                    <a:pt x="2014563" y="0"/>
                  </a:lnTo>
                  <a:lnTo>
                    <a:pt x="0" y="156212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4718510" y="1454087"/>
              <a:ext cx="3401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x</a:t>
              </a:r>
              <a:endParaRPr lang="sv-SE" sz="2800" dirty="0"/>
            </a:p>
          </p:txBody>
        </p:sp>
        <p:sp>
          <p:nvSpPr>
            <p:cNvPr id="10" name="textruta 9"/>
            <p:cNvSpPr txBox="1"/>
            <p:nvPr/>
          </p:nvSpPr>
          <p:spPr>
            <a:xfrm>
              <a:off x="6471187" y="1715697"/>
              <a:ext cx="3566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y</a:t>
              </a:r>
              <a:endParaRPr lang="sv-SE" sz="2800" dirty="0"/>
            </a:p>
          </p:txBody>
        </p:sp>
        <p:sp>
          <p:nvSpPr>
            <p:cNvPr id="11" name="textruta 10"/>
            <p:cNvSpPr txBox="1"/>
            <p:nvPr/>
          </p:nvSpPr>
          <p:spPr>
            <a:xfrm>
              <a:off x="5404630" y="2851477"/>
              <a:ext cx="3265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z</a:t>
              </a:r>
              <a:endParaRPr lang="sv-SE" sz="2800" dirty="0"/>
            </a:p>
          </p:txBody>
        </p:sp>
      </p:grpSp>
      <p:sp>
        <p:nvSpPr>
          <p:cNvPr id="15" name="textruta 14"/>
          <p:cNvSpPr txBox="1"/>
          <p:nvPr/>
        </p:nvSpPr>
        <p:spPr>
          <a:xfrm>
            <a:off x="1939808" y="554057"/>
            <a:ext cx="2822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 smtClean="0"/>
              <a:t>Likformighet</a:t>
            </a:r>
            <a:endParaRPr lang="sv-SE" sz="4000" dirty="0"/>
          </a:p>
        </p:txBody>
      </p:sp>
      <p:grpSp>
        <p:nvGrpSpPr>
          <p:cNvPr id="36" name="Grupp 35"/>
          <p:cNvGrpSpPr/>
          <p:nvPr/>
        </p:nvGrpSpPr>
        <p:grpSpPr>
          <a:xfrm>
            <a:off x="1894149" y="3910842"/>
            <a:ext cx="2060859" cy="946591"/>
            <a:chOff x="2273697" y="3896243"/>
            <a:chExt cx="2060859" cy="946591"/>
          </a:xfrm>
        </p:grpSpPr>
        <p:sp>
          <p:nvSpPr>
            <p:cNvPr id="14" name="textruta 13"/>
            <p:cNvSpPr txBox="1"/>
            <p:nvPr/>
          </p:nvSpPr>
          <p:spPr>
            <a:xfrm>
              <a:off x="2342144" y="3904432"/>
              <a:ext cx="3566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a</a:t>
              </a:r>
              <a:endParaRPr lang="sv-SE" sz="2800" dirty="0"/>
            </a:p>
          </p:txBody>
        </p:sp>
        <p:sp>
          <p:nvSpPr>
            <p:cNvPr id="16" name="textruta 15"/>
            <p:cNvSpPr txBox="1"/>
            <p:nvPr/>
          </p:nvSpPr>
          <p:spPr>
            <a:xfrm>
              <a:off x="2348564" y="4319614"/>
              <a:ext cx="3401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x</a:t>
              </a:r>
              <a:endParaRPr lang="sv-SE" sz="2800" dirty="0"/>
            </a:p>
          </p:txBody>
        </p:sp>
        <p:cxnSp>
          <p:nvCxnSpPr>
            <p:cNvPr id="18" name="Rak 17"/>
            <p:cNvCxnSpPr/>
            <p:nvPr/>
          </p:nvCxnSpPr>
          <p:spPr>
            <a:xfrm>
              <a:off x="2273697" y="4427652"/>
              <a:ext cx="4860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ruta 18"/>
            <p:cNvSpPr txBox="1"/>
            <p:nvPr/>
          </p:nvSpPr>
          <p:spPr>
            <a:xfrm>
              <a:off x="2734532" y="4107039"/>
              <a:ext cx="36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=</a:t>
              </a:r>
              <a:endParaRPr lang="sv-SE" sz="2800" dirty="0"/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3136856" y="3896243"/>
              <a:ext cx="3733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b</a:t>
              </a:r>
              <a:endParaRPr lang="sv-SE" sz="2800" dirty="0"/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3143276" y="4311425"/>
              <a:ext cx="351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y</a:t>
              </a:r>
              <a:endParaRPr lang="sv-SE" sz="2800" dirty="0"/>
            </a:p>
          </p:txBody>
        </p:sp>
        <p:cxnSp>
          <p:nvCxnSpPr>
            <p:cNvPr id="25" name="Rak 24"/>
            <p:cNvCxnSpPr/>
            <p:nvPr/>
          </p:nvCxnSpPr>
          <p:spPr>
            <a:xfrm>
              <a:off x="3068409" y="4419463"/>
              <a:ext cx="4860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ruta 25"/>
            <p:cNvSpPr txBox="1"/>
            <p:nvPr/>
          </p:nvSpPr>
          <p:spPr>
            <a:xfrm>
              <a:off x="3529244" y="4098850"/>
              <a:ext cx="36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=</a:t>
              </a:r>
              <a:endParaRPr lang="sv-SE" sz="2800" dirty="0"/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3916970" y="3902653"/>
              <a:ext cx="3365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c</a:t>
              </a:r>
              <a:endParaRPr lang="sv-SE" sz="2800" dirty="0"/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3923390" y="4317835"/>
              <a:ext cx="3265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z</a:t>
              </a:r>
              <a:endParaRPr lang="sv-SE" sz="2800" dirty="0"/>
            </a:p>
          </p:txBody>
        </p:sp>
        <p:cxnSp>
          <p:nvCxnSpPr>
            <p:cNvPr id="29" name="Rak 28"/>
            <p:cNvCxnSpPr/>
            <p:nvPr/>
          </p:nvCxnSpPr>
          <p:spPr>
            <a:xfrm>
              <a:off x="3848523" y="4425873"/>
              <a:ext cx="4860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Frihandsfigur 31"/>
          <p:cNvSpPr/>
          <p:nvPr/>
        </p:nvSpPr>
        <p:spPr>
          <a:xfrm>
            <a:off x="5623596" y="4521654"/>
            <a:ext cx="2846666" cy="1562120"/>
          </a:xfrm>
          <a:custGeom>
            <a:avLst/>
            <a:gdLst>
              <a:gd name="connsiteX0" fmla="*/ 0 w 2846666"/>
              <a:gd name="connsiteY0" fmla="*/ 1562120 h 1562120"/>
              <a:gd name="connsiteX1" fmla="*/ 2846666 w 2846666"/>
              <a:gd name="connsiteY1" fmla="*/ 1532922 h 1562120"/>
              <a:gd name="connsiteX2" fmla="*/ 2014563 w 2846666"/>
              <a:gd name="connsiteY2" fmla="*/ 0 h 1562120"/>
              <a:gd name="connsiteX3" fmla="*/ 0 w 2846666"/>
              <a:gd name="connsiteY3" fmla="*/ 1562120 h 156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6666" h="1562120">
                <a:moveTo>
                  <a:pt x="0" y="1562120"/>
                </a:moveTo>
                <a:lnTo>
                  <a:pt x="2846666" y="1532922"/>
                </a:lnTo>
                <a:lnTo>
                  <a:pt x="2014563" y="0"/>
                </a:lnTo>
                <a:lnTo>
                  <a:pt x="0" y="156212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textruta 32"/>
          <p:cNvSpPr txBox="1"/>
          <p:nvPr/>
        </p:nvSpPr>
        <p:spPr>
          <a:xfrm>
            <a:off x="5887287" y="4638446"/>
            <a:ext cx="340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x</a:t>
            </a:r>
            <a:endParaRPr lang="sv-SE" sz="2800" dirty="0"/>
          </a:p>
        </p:txBody>
      </p:sp>
      <p:sp>
        <p:nvSpPr>
          <p:cNvPr id="34" name="textruta 33"/>
          <p:cNvSpPr txBox="1"/>
          <p:nvPr/>
        </p:nvSpPr>
        <p:spPr>
          <a:xfrm>
            <a:off x="8470262" y="4849244"/>
            <a:ext cx="356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y</a:t>
            </a:r>
            <a:endParaRPr lang="sv-SE" sz="2800" dirty="0"/>
          </a:p>
        </p:txBody>
      </p:sp>
      <p:sp>
        <p:nvSpPr>
          <p:cNvPr id="35" name="textruta 34"/>
          <p:cNvSpPr txBox="1"/>
          <p:nvPr/>
        </p:nvSpPr>
        <p:spPr>
          <a:xfrm>
            <a:off x="7020997" y="6111188"/>
            <a:ext cx="326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z</a:t>
            </a:r>
            <a:endParaRPr lang="sv-SE" sz="2800" dirty="0"/>
          </a:p>
        </p:txBody>
      </p:sp>
      <p:sp>
        <p:nvSpPr>
          <p:cNvPr id="38" name="Frihandsfigur 37"/>
          <p:cNvSpPr/>
          <p:nvPr/>
        </p:nvSpPr>
        <p:spPr>
          <a:xfrm>
            <a:off x="6348125" y="4521654"/>
            <a:ext cx="1803770" cy="984557"/>
          </a:xfrm>
          <a:custGeom>
            <a:avLst/>
            <a:gdLst>
              <a:gd name="connsiteX0" fmla="*/ 0 w 2846666"/>
              <a:gd name="connsiteY0" fmla="*/ 1562120 h 1562120"/>
              <a:gd name="connsiteX1" fmla="*/ 2846666 w 2846666"/>
              <a:gd name="connsiteY1" fmla="*/ 1532922 h 1562120"/>
              <a:gd name="connsiteX2" fmla="*/ 2014563 w 2846666"/>
              <a:gd name="connsiteY2" fmla="*/ 0 h 1562120"/>
              <a:gd name="connsiteX3" fmla="*/ 0 w 2846666"/>
              <a:gd name="connsiteY3" fmla="*/ 1562120 h 156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6666" h="1562120">
                <a:moveTo>
                  <a:pt x="0" y="1562120"/>
                </a:moveTo>
                <a:lnTo>
                  <a:pt x="2846666" y="1532922"/>
                </a:lnTo>
                <a:lnTo>
                  <a:pt x="2014563" y="0"/>
                </a:lnTo>
                <a:lnTo>
                  <a:pt x="0" y="156212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textruta 38"/>
          <p:cNvSpPr txBox="1"/>
          <p:nvPr/>
        </p:nvSpPr>
        <p:spPr>
          <a:xfrm>
            <a:off x="6596043" y="4594044"/>
            <a:ext cx="356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a</a:t>
            </a:r>
            <a:endParaRPr lang="sv-SE" sz="2800" dirty="0"/>
          </a:p>
        </p:txBody>
      </p:sp>
      <p:sp>
        <p:nvSpPr>
          <p:cNvPr id="40" name="textruta 39"/>
          <p:cNvSpPr txBox="1"/>
          <p:nvPr/>
        </p:nvSpPr>
        <p:spPr>
          <a:xfrm>
            <a:off x="7871377" y="4580051"/>
            <a:ext cx="373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b</a:t>
            </a:r>
            <a:endParaRPr lang="sv-SE" sz="2800" dirty="0"/>
          </a:p>
        </p:txBody>
      </p:sp>
      <p:sp>
        <p:nvSpPr>
          <p:cNvPr id="41" name="textruta 40"/>
          <p:cNvSpPr txBox="1"/>
          <p:nvPr/>
        </p:nvSpPr>
        <p:spPr>
          <a:xfrm>
            <a:off x="7037396" y="5389355"/>
            <a:ext cx="336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c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878707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/>
        </p:nvSpPr>
        <p:spPr>
          <a:xfrm>
            <a:off x="4114215" y="555386"/>
            <a:ext cx="39026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 smtClean="0"/>
              <a:t>Transversalsatsen</a:t>
            </a:r>
            <a:endParaRPr lang="sv-SE" sz="4000" dirty="0"/>
          </a:p>
        </p:txBody>
      </p:sp>
      <p:grpSp>
        <p:nvGrpSpPr>
          <p:cNvPr id="57" name="Grupp 56"/>
          <p:cNvGrpSpPr/>
          <p:nvPr/>
        </p:nvGrpSpPr>
        <p:grpSpPr>
          <a:xfrm>
            <a:off x="5516781" y="1398125"/>
            <a:ext cx="1280745" cy="946591"/>
            <a:chOff x="4692445" y="1941705"/>
            <a:chExt cx="1280745" cy="946591"/>
          </a:xfrm>
        </p:grpSpPr>
        <p:sp>
          <p:nvSpPr>
            <p:cNvPr id="14" name="textruta 13"/>
            <p:cNvSpPr txBox="1"/>
            <p:nvPr/>
          </p:nvSpPr>
          <p:spPr>
            <a:xfrm>
              <a:off x="4760892" y="1949894"/>
              <a:ext cx="3566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a</a:t>
              </a:r>
              <a:endParaRPr lang="sv-SE" sz="2800" dirty="0"/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4767312" y="2365076"/>
              <a:ext cx="3401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x</a:t>
              </a:r>
              <a:endParaRPr lang="sv-SE" sz="2800" dirty="0"/>
            </a:p>
          </p:txBody>
        </p:sp>
        <p:cxnSp>
          <p:nvCxnSpPr>
            <p:cNvPr id="16" name="Rak 15"/>
            <p:cNvCxnSpPr/>
            <p:nvPr/>
          </p:nvCxnSpPr>
          <p:spPr>
            <a:xfrm>
              <a:off x="4692445" y="2473114"/>
              <a:ext cx="4860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ruta 16"/>
            <p:cNvSpPr txBox="1"/>
            <p:nvPr/>
          </p:nvSpPr>
          <p:spPr>
            <a:xfrm>
              <a:off x="5153280" y="2152501"/>
              <a:ext cx="36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=</a:t>
              </a:r>
              <a:endParaRPr lang="sv-SE" sz="2800" dirty="0"/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5555604" y="1941705"/>
              <a:ext cx="3733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b</a:t>
              </a:r>
              <a:endParaRPr lang="sv-SE" sz="2800" dirty="0"/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5562024" y="2356887"/>
              <a:ext cx="351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y</a:t>
              </a:r>
              <a:endParaRPr lang="sv-SE" sz="2800" dirty="0"/>
            </a:p>
          </p:txBody>
        </p:sp>
        <p:cxnSp>
          <p:nvCxnSpPr>
            <p:cNvPr id="20" name="Rak 19"/>
            <p:cNvCxnSpPr/>
            <p:nvPr/>
          </p:nvCxnSpPr>
          <p:spPr>
            <a:xfrm>
              <a:off x="5487157" y="2464925"/>
              <a:ext cx="4860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Frihandsfigur 24"/>
          <p:cNvSpPr/>
          <p:nvPr/>
        </p:nvSpPr>
        <p:spPr>
          <a:xfrm>
            <a:off x="893752" y="836939"/>
            <a:ext cx="2846666" cy="1562120"/>
          </a:xfrm>
          <a:custGeom>
            <a:avLst/>
            <a:gdLst>
              <a:gd name="connsiteX0" fmla="*/ 0 w 2846666"/>
              <a:gd name="connsiteY0" fmla="*/ 1562120 h 1562120"/>
              <a:gd name="connsiteX1" fmla="*/ 2846666 w 2846666"/>
              <a:gd name="connsiteY1" fmla="*/ 1532922 h 1562120"/>
              <a:gd name="connsiteX2" fmla="*/ 2014563 w 2846666"/>
              <a:gd name="connsiteY2" fmla="*/ 0 h 1562120"/>
              <a:gd name="connsiteX3" fmla="*/ 0 w 2846666"/>
              <a:gd name="connsiteY3" fmla="*/ 1562120 h 156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6666" h="1562120">
                <a:moveTo>
                  <a:pt x="0" y="1562120"/>
                </a:moveTo>
                <a:lnTo>
                  <a:pt x="2846666" y="1532922"/>
                </a:lnTo>
                <a:lnTo>
                  <a:pt x="2014563" y="0"/>
                </a:lnTo>
                <a:lnTo>
                  <a:pt x="0" y="156212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textruta 25"/>
          <p:cNvSpPr txBox="1"/>
          <p:nvPr/>
        </p:nvSpPr>
        <p:spPr>
          <a:xfrm>
            <a:off x="864556" y="1656133"/>
            <a:ext cx="340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x</a:t>
            </a:r>
            <a:endParaRPr lang="sv-SE" sz="2800" dirty="0"/>
          </a:p>
        </p:txBody>
      </p:sp>
      <p:sp>
        <p:nvSpPr>
          <p:cNvPr id="27" name="textruta 26"/>
          <p:cNvSpPr txBox="1"/>
          <p:nvPr/>
        </p:nvSpPr>
        <p:spPr>
          <a:xfrm>
            <a:off x="3623686" y="1687749"/>
            <a:ext cx="356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y</a:t>
            </a:r>
            <a:endParaRPr lang="sv-SE" sz="2800" dirty="0"/>
          </a:p>
        </p:txBody>
      </p:sp>
      <p:sp>
        <p:nvSpPr>
          <p:cNvPr id="28" name="textruta 27"/>
          <p:cNvSpPr txBox="1"/>
          <p:nvPr/>
        </p:nvSpPr>
        <p:spPr>
          <a:xfrm>
            <a:off x="2283080" y="2254767"/>
            <a:ext cx="326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z</a:t>
            </a:r>
            <a:endParaRPr lang="sv-SE" sz="2800" dirty="0"/>
          </a:p>
        </p:txBody>
      </p:sp>
      <p:sp>
        <p:nvSpPr>
          <p:cNvPr id="29" name="Frihandsfigur 28"/>
          <p:cNvSpPr/>
          <p:nvPr/>
        </p:nvSpPr>
        <p:spPr>
          <a:xfrm>
            <a:off x="1618281" y="836939"/>
            <a:ext cx="1803770" cy="984557"/>
          </a:xfrm>
          <a:custGeom>
            <a:avLst/>
            <a:gdLst>
              <a:gd name="connsiteX0" fmla="*/ 0 w 2846666"/>
              <a:gd name="connsiteY0" fmla="*/ 1562120 h 1562120"/>
              <a:gd name="connsiteX1" fmla="*/ 2846666 w 2846666"/>
              <a:gd name="connsiteY1" fmla="*/ 1532922 h 1562120"/>
              <a:gd name="connsiteX2" fmla="*/ 2014563 w 2846666"/>
              <a:gd name="connsiteY2" fmla="*/ 0 h 1562120"/>
              <a:gd name="connsiteX3" fmla="*/ 0 w 2846666"/>
              <a:gd name="connsiteY3" fmla="*/ 1562120 h 156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6666" h="1562120">
                <a:moveTo>
                  <a:pt x="0" y="1562120"/>
                </a:moveTo>
                <a:lnTo>
                  <a:pt x="2846666" y="1532922"/>
                </a:lnTo>
                <a:lnTo>
                  <a:pt x="2014563" y="0"/>
                </a:lnTo>
                <a:lnTo>
                  <a:pt x="0" y="156212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ruta 29"/>
          <p:cNvSpPr txBox="1"/>
          <p:nvPr/>
        </p:nvSpPr>
        <p:spPr>
          <a:xfrm>
            <a:off x="1761476" y="909329"/>
            <a:ext cx="356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a</a:t>
            </a:r>
            <a:endParaRPr lang="sv-SE" sz="2800" dirty="0"/>
          </a:p>
        </p:txBody>
      </p:sp>
      <p:sp>
        <p:nvSpPr>
          <p:cNvPr id="31" name="textruta 30"/>
          <p:cNvSpPr txBox="1"/>
          <p:nvPr/>
        </p:nvSpPr>
        <p:spPr>
          <a:xfrm>
            <a:off x="3141533" y="895336"/>
            <a:ext cx="373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b</a:t>
            </a:r>
            <a:endParaRPr lang="sv-SE" sz="2800" dirty="0"/>
          </a:p>
        </p:txBody>
      </p:sp>
      <p:sp>
        <p:nvSpPr>
          <p:cNvPr id="32" name="textruta 31"/>
          <p:cNvSpPr txBox="1"/>
          <p:nvPr/>
        </p:nvSpPr>
        <p:spPr>
          <a:xfrm>
            <a:off x="2307552" y="1704640"/>
            <a:ext cx="336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c</a:t>
            </a:r>
            <a:endParaRPr lang="sv-SE" sz="2800" dirty="0"/>
          </a:p>
        </p:txBody>
      </p:sp>
      <p:cxnSp>
        <p:nvCxnSpPr>
          <p:cNvPr id="35" name="Rak pil 34"/>
          <p:cNvCxnSpPr/>
          <p:nvPr/>
        </p:nvCxnSpPr>
        <p:spPr>
          <a:xfrm flipV="1">
            <a:off x="820762" y="1777699"/>
            <a:ext cx="724529" cy="5775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Rak pil 37"/>
          <p:cNvCxnSpPr/>
          <p:nvPr/>
        </p:nvCxnSpPr>
        <p:spPr>
          <a:xfrm flipV="1">
            <a:off x="1557082" y="758092"/>
            <a:ext cx="1304182" cy="10196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1" name="Grupp 40"/>
          <p:cNvGrpSpPr/>
          <p:nvPr/>
        </p:nvGrpSpPr>
        <p:grpSpPr>
          <a:xfrm>
            <a:off x="4692445" y="2777987"/>
            <a:ext cx="2060859" cy="946591"/>
            <a:chOff x="2273697" y="3896243"/>
            <a:chExt cx="2060859" cy="946591"/>
          </a:xfrm>
        </p:grpSpPr>
        <p:sp>
          <p:nvSpPr>
            <p:cNvPr id="42" name="textruta 41"/>
            <p:cNvSpPr txBox="1"/>
            <p:nvPr/>
          </p:nvSpPr>
          <p:spPr>
            <a:xfrm>
              <a:off x="2342144" y="3904432"/>
              <a:ext cx="3566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a</a:t>
              </a:r>
              <a:endParaRPr lang="sv-SE" sz="2800" dirty="0"/>
            </a:p>
          </p:txBody>
        </p:sp>
        <p:sp>
          <p:nvSpPr>
            <p:cNvPr id="43" name="textruta 42"/>
            <p:cNvSpPr txBox="1"/>
            <p:nvPr/>
          </p:nvSpPr>
          <p:spPr>
            <a:xfrm>
              <a:off x="2348564" y="4319614"/>
              <a:ext cx="3401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x</a:t>
              </a:r>
              <a:endParaRPr lang="sv-SE" sz="2800" dirty="0"/>
            </a:p>
          </p:txBody>
        </p:sp>
        <p:cxnSp>
          <p:nvCxnSpPr>
            <p:cNvPr id="44" name="Rak 43"/>
            <p:cNvCxnSpPr/>
            <p:nvPr/>
          </p:nvCxnSpPr>
          <p:spPr>
            <a:xfrm>
              <a:off x="2273697" y="4427652"/>
              <a:ext cx="4860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ruta 44"/>
            <p:cNvSpPr txBox="1"/>
            <p:nvPr/>
          </p:nvSpPr>
          <p:spPr>
            <a:xfrm>
              <a:off x="2734532" y="4107039"/>
              <a:ext cx="36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=</a:t>
              </a:r>
              <a:endParaRPr lang="sv-SE" sz="2800" dirty="0"/>
            </a:p>
          </p:txBody>
        </p:sp>
        <p:sp>
          <p:nvSpPr>
            <p:cNvPr id="46" name="textruta 45"/>
            <p:cNvSpPr txBox="1"/>
            <p:nvPr/>
          </p:nvSpPr>
          <p:spPr>
            <a:xfrm>
              <a:off x="3136856" y="3896243"/>
              <a:ext cx="3733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b</a:t>
              </a:r>
              <a:endParaRPr lang="sv-SE" sz="2800" dirty="0"/>
            </a:p>
          </p:txBody>
        </p:sp>
        <p:sp>
          <p:nvSpPr>
            <p:cNvPr id="47" name="textruta 46"/>
            <p:cNvSpPr txBox="1"/>
            <p:nvPr/>
          </p:nvSpPr>
          <p:spPr>
            <a:xfrm>
              <a:off x="3143276" y="4311425"/>
              <a:ext cx="351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y</a:t>
              </a:r>
              <a:endParaRPr lang="sv-SE" sz="2800" dirty="0"/>
            </a:p>
          </p:txBody>
        </p:sp>
        <p:cxnSp>
          <p:nvCxnSpPr>
            <p:cNvPr id="48" name="Rak 47"/>
            <p:cNvCxnSpPr/>
            <p:nvPr/>
          </p:nvCxnSpPr>
          <p:spPr>
            <a:xfrm>
              <a:off x="3068409" y="4419463"/>
              <a:ext cx="4860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ruta 48"/>
            <p:cNvSpPr txBox="1"/>
            <p:nvPr/>
          </p:nvSpPr>
          <p:spPr>
            <a:xfrm>
              <a:off x="3529244" y="4098850"/>
              <a:ext cx="36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=</a:t>
              </a:r>
              <a:endParaRPr lang="sv-SE" sz="2800" dirty="0"/>
            </a:p>
          </p:txBody>
        </p:sp>
        <p:sp>
          <p:nvSpPr>
            <p:cNvPr id="50" name="textruta 49"/>
            <p:cNvSpPr txBox="1"/>
            <p:nvPr/>
          </p:nvSpPr>
          <p:spPr>
            <a:xfrm>
              <a:off x="3916970" y="3902653"/>
              <a:ext cx="3365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c</a:t>
              </a:r>
              <a:endParaRPr lang="sv-SE" sz="2800" dirty="0"/>
            </a:p>
          </p:txBody>
        </p:sp>
        <p:sp>
          <p:nvSpPr>
            <p:cNvPr id="51" name="textruta 50"/>
            <p:cNvSpPr txBox="1"/>
            <p:nvPr/>
          </p:nvSpPr>
          <p:spPr>
            <a:xfrm>
              <a:off x="3923390" y="4317835"/>
              <a:ext cx="3265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z</a:t>
              </a:r>
              <a:endParaRPr lang="sv-SE" sz="2800" dirty="0"/>
            </a:p>
          </p:txBody>
        </p:sp>
        <p:cxnSp>
          <p:nvCxnSpPr>
            <p:cNvPr id="52" name="Rak 51"/>
            <p:cNvCxnSpPr/>
            <p:nvPr/>
          </p:nvCxnSpPr>
          <p:spPr>
            <a:xfrm>
              <a:off x="3848523" y="4425873"/>
              <a:ext cx="4860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ruta 52"/>
          <p:cNvSpPr txBox="1"/>
          <p:nvPr/>
        </p:nvSpPr>
        <p:spPr>
          <a:xfrm>
            <a:off x="3479450" y="3017008"/>
            <a:ext cx="10017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 smtClean="0">
                <a:solidFill>
                  <a:srgbClr val="FF0000"/>
                </a:solidFill>
              </a:rPr>
              <a:t>OBS!</a:t>
            </a:r>
            <a:endParaRPr lang="sv-SE" sz="3200" dirty="0">
              <a:solidFill>
                <a:srgbClr val="FF0000"/>
              </a:solidFill>
            </a:endParaRPr>
          </a:p>
        </p:txBody>
      </p:sp>
      <p:cxnSp>
        <p:nvCxnSpPr>
          <p:cNvPr id="55" name="Rak 54"/>
          <p:cNvCxnSpPr/>
          <p:nvPr/>
        </p:nvCxnSpPr>
        <p:spPr>
          <a:xfrm flipH="1">
            <a:off x="5973190" y="2980594"/>
            <a:ext cx="294081" cy="5314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8" name="Grupp 57"/>
          <p:cNvGrpSpPr/>
          <p:nvPr/>
        </p:nvGrpSpPr>
        <p:grpSpPr>
          <a:xfrm>
            <a:off x="3623686" y="3987280"/>
            <a:ext cx="1280745" cy="946591"/>
            <a:chOff x="4692445" y="1941705"/>
            <a:chExt cx="1280745" cy="946591"/>
          </a:xfrm>
        </p:grpSpPr>
        <p:sp>
          <p:nvSpPr>
            <p:cNvPr id="59" name="textruta 58"/>
            <p:cNvSpPr txBox="1"/>
            <p:nvPr/>
          </p:nvSpPr>
          <p:spPr>
            <a:xfrm>
              <a:off x="4760892" y="1949894"/>
              <a:ext cx="3566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a</a:t>
              </a:r>
              <a:endParaRPr lang="sv-SE" sz="2800" dirty="0"/>
            </a:p>
          </p:txBody>
        </p:sp>
        <p:sp>
          <p:nvSpPr>
            <p:cNvPr id="60" name="textruta 59"/>
            <p:cNvSpPr txBox="1"/>
            <p:nvPr/>
          </p:nvSpPr>
          <p:spPr>
            <a:xfrm>
              <a:off x="4767312" y="2365076"/>
              <a:ext cx="3401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x</a:t>
              </a:r>
              <a:endParaRPr lang="sv-SE" sz="2800" dirty="0"/>
            </a:p>
          </p:txBody>
        </p:sp>
        <p:cxnSp>
          <p:nvCxnSpPr>
            <p:cNvPr id="61" name="Rak 60"/>
            <p:cNvCxnSpPr/>
            <p:nvPr/>
          </p:nvCxnSpPr>
          <p:spPr>
            <a:xfrm>
              <a:off x="4692445" y="2473114"/>
              <a:ext cx="4860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ruta 61"/>
            <p:cNvSpPr txBox="1"/>
            <p:nvPr/>
          </p:nvSpPr>
          <p:spPr>
            <a:xfrm>
              <a:off x="5153280" y="2152501"/>
              <a:ext cx="36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=</a:t>
              </a:r>
              <a:endParaRPr lang="sv-SE" sz="2800" dirty="0"/>
            </a:p>
          </p:txBody>
        </p:sp>
        <p:sp>
          <p:nvSpPr>
            <p:cNvPr id="63" name="textruta 62"/>
            <p:cNvSpPr txBox="1"/>
            <p:nvPr/>
          </p:nvSpPr>
          <p:spPr>
            <a:xfrm>
              <a:off x="5555604" y="1941705"/>
              <a:ext cx="3733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2</a:t>
              </a:r>
              <a:endParaRPr lang="sv-SE" sz="2800" dirty="0"/>
            </a:p>
          </p:txBody>
        </p:sp>
        <p:sp>
          <p:nvSpPr>
            <p:cNvPr id="64" name="textruta 63"/>
            <p:cNvSpPr txBox="1"/>
            <p:nvPr/>
          </p:nvSpPr>
          <p:spPr>
            <a:xfrm>
              <a:off x="5562024" y="235688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1</a:t>
              </a:r>
              <a:endParaRPr lang="sv-SE" sz="2800" dirty="0"/>
            </a:p>
          </p:txBody>
        </p:sp>
        <p:cxnSp>
          <p:nvCxnSpPr>
            <p:cNvPr id="65" name="Rak 64"/>
            <p:cNvCxnSpPr/>
            <p:nvPr/>
          </p:nvCxnSpPr>
          <p:spPr>
            <a:xfrm>
              <a:off x="5487157" y="2464925"/>
              <a:ext cx="4860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upp 65"/>
          <p:cNvGrpSpPr/>
          <p:nvPr/>
        </p:nvGrpSpPr>
        <p:grpSpPr>
          <a:xfrm>
            <a:off x="6490674" y="4037205"/>
            <a:ext cx="1280745" cy="946591"/>
            <a:chOff x="4692445" y="1941705"/>
            <a:chExt cx="1280745" cy="946591"/>
          </a:xfrm>
        </p:grpSpPr>
        <p:sp>
          <p:nvSpPr>
            <p:cNvPr id="67" name="textruta 66"/>
            <p:cNvSpPr txBox="1"/>
            <p:nvPr/>
          </p:nvSpPr>
          <p:spPr>
            <a:xfrm>
              <a:off x="4760892" y="1949894"/>
              <a:ext cx="3365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c</a:t>
              </a:r>
              <a:endParaRPr lang="sv-SE" sz="2800" dirty="0"/>
            </a:p>
          </p:txBody>
        </p:sp>
        <p:sp>
          <p:nvSpPr>
            <p:cNvPr id="68" name="textruta 67"/>
            <p:cNvSpPr txBox="1"/>
            <p:nvPr/>
          </p:nvSpPr>
          <p:spPr>
            <a:xfrm>
              <a:off x="4767312" y="2365076"/>
              <a:ext cx="3265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z</a:t>
              </a:r>
              <a:endParaRPr lang="sv-SE" sz="2800" dirty="0"/>
            </a:p>
          </p:txBody>
        </p:sp>
        <p:cxnSp>
          <p:nvCxnSpPr>
            <p:cNvPr id="69" name="Rak 68"/>
            <p:cNvCxnSpPr/>
            <p:nvPr/>
          </p:nvCxnSpPr>
          <p:spPr>
            <a:xfrm>
              <a:off x="4692445" y="2473114"/>
              <a:ext cx="4860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ruta 69"/>
            <p:cNvSpPr txBox="1"/>
            <p:nvPr/>
          </p:nvSpPr>
          <p:spPr>
            <a:xfrm>
              <a:off x="5153280" y="2152501"/>
              <a:ext cx="36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=</a:t>
              </a:r>
              <a:endParaRPr lang="sv-SE" sz="2800" dirty="0"/>
            </a:p>
          </p:txBody>
        </p:sp>
        <p:sp>
          <p:nvSpPr>
            <p:cNvPr id="71" name="textruta 70"/>
            <p:cNvSpPr txBox="1"/>
            <p:nvPr/>
          </p:nvSpPr>
          <p:spPr>
            <a:xfrm>
              <a:off x="5555051" y="1941705"/>
              <a:ext cx="3733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2</a:t>
              </a:r>
              <a:endParaRPr lang="sv-SE" sz="2800" dirty="0"/>
            </a:p>
          </p:txBody>
        </p:sp>
        <p:sp>
          <p:nvSpPr>
            <p:cNvPr id="72" name="textruta 71"/>
            <p:cNvSpPr txBox="1"/>
            <p:nvPr/>
          </p:nvSpPr>
          <p:spPr>
            <a:xfrm>
              <a:off x="5562024" y="235688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dirty="0" smtClean="0"/>
                <a:t>3</a:t>
              </a:r>
              <a:endParaRPr lang="sv-SE" sz="2800" dirty="0"/>
            </a:p>
          </p:txBody>
        </p:sp>
        <p:cxnSp>
          <p:nvCxnSpPr>
            <p:cNvPr id="73" name="Rak 72"/>
            <p:cNvCxnSpPr/>
            <p:nvPr/>
          </p:nvCxnSpPr>
          <p:spPr>
            <a:xfrm>
              <a:off x="5487157" y="2464925"/>
              <a:ext cx="4860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ruta 73"/>
          <p:cNvSpPr txBox="1"/>
          <p:nvPr/>
        </p:nvSpPr>
        <p:spPr>
          <a:xfrm>
            <a:off x="5240114" y="4175501"/>
            <a:ext cx="9322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 smtClean="0">
                <a:solidFill>
                  <a:srgbClr val="FF0000"/>
                </a:solidFill>
              </a:rPr>
              <a:t>men</a:t>
            </a:r>
            <a:endParaRPr lang="sv-SE" sz="3200" dirty="0">
              <a:solidFill>
                <a:srgbClr val="FF0000"/>
              </a:solidFill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976707" y="42480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~</a:t>
            </a:r>
            <a:endParaRPr lang="sv-SE" dirty="0"/>
          </a:p>
        </p:txBody>
      </p:sp>
      <p:sp>
        <p:nvSpPr>
          <p:cNvPr id="76" name="textruta 75"/>
          <p:cNvSpPr txBox="1"/>
          <p:nvPr/>
        </p:nvSpPr>
        <p:spPr>
          <a:xfrm>
            <a:off x="4118316" y="42108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~</a:t>
            </a:r>
            <a:endParaRPr lang="sv-SE" dirty="0"/>
          </a:p>
        </p:txBody>
      </p:sp>
      <p:sp>
        <p:nvSpPr>
          <p:cNvPr id="77" name="textruta 76"/>
          <p:cNvSpPr txBox="1"/>
          <p:nvPr/>
        </p:nvSpPr>
        <p:spPr>
          <a:xfrm>
            <a:off x="820762" y="5457586"/>
            <a:ext cx="50886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 smtClean="0"/>
              <a:t>Bevis: </a:t>
            </a:r>
            <a:r>
              <a:rPr lang="sv-SE" sz="3200" dirty="0" err="1" smtClean="0"/>
              <a:t>Topptriangelsatsen</a:t>
            </a:r>
            <a:r>
              <a:rPr lang="sv-SE" sz="3200" dirty="0" smtClean="0"/>
              <a:t> ger </a:t>
            </a:r>
            <a:endParaRPr lang="sv-SE" sz="3200" dirty="0"/>
          </a:p>
        </p:txBody>
      </p:sp>
      <p:sp>
        <p:nvSpPr>
          <p:cNvPr id="79" name="textruta 78"/>
          <p:cNvSpPr txBox="1"/>
          <p:nvPr/>
        </p:nvSpPr>
        <p:spPr>
          <a:xfrm>
            <a:off x="6044152" y="5317914"/>
            <a:ext cx="691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err="1"/>
              <a:t>a</a:t>
            </a:r>
            <a:r>
              <a:rPr lang="sv-SE" sz="2800" dirty="0" err="1" smtClean="0"/>
              <a:t>+x</a:t>
            </a:r>
            <a:endParaRPr lang="sv-SE" sz="2800" dirty="0"/>
          </a:p>
        </p:txBody>
      </p:sp>
      <p:sp>
        <p:nvSpPr>
          <p:cNvPr id="80" name="textruta 79"/>
          <p:cNvSpPr txBox="1"/>
          <p:nvPr/>
        </p:nvSpPr>
        <p:spPr>
          <a:xfrm>
            <a:off x="6228372" y="5733096"/>
            <a:ext cx="340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x</a:t>
            </a:r>
            <a:endParaRPr lang="sv-SE" sz="2800" dirty="0"/>
          </a:p>
        </p:txBody>
      </p:sp>
      <p:cxnSp>
        <p:nvCxnSpPr>
          <p:cNvPr id="81" name="Rak 80"/>
          <p:cNvCxnSpPr/>
          <p:nvPr/>
        </p:nvCxnSpPr>
        <p:spPr>
          <a:xfrm>
            <a:off x="6153505" y="5841134"/>
            <a:ext cx="48603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ruta 81"/>
          <p:cNvSpPr txBox="1"/>
          <p:nvPr/>
        </p:nvSpPr>
        <p:spPr>
          <a:xfrm>
            <a:off x="6792140" y="5520521"/>
            <a:ext cx="36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=</a:t>
            </a:r>
            <a:endParaRPr lang="sv-SE" sz="2800" dirty="0"/>
          </a:p>
        </p:txBody>
      </p:sp>
      <p:sp>
        <p:nvSpPr>
          <p:cNvPr id="83" name="textruta 82"/>
          <p:cNvSpPr txBox="1"/>
          <p:nvPr/>
        </p:nvSpPr>
        <p:spPr>
          <a:xfrm>
            <a:off x="7130964" y="5309725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err="1"/>
              <a:t>b</a:t>
            </a:r>
            <a:r>
              <a:rPr lang="sv-SE" sz="2800" dirty="0" err="1" smtClean="0"/>
              <a:t>+y</a:t>
            </a:r>
            <a:endParaRPr lang="sv-SE" sz="2800" dirty="0"/>
          </a:p>
        </p:txBody>
      </p:sp>
      <p:sp>
        <p:nvSpPr>
          <p:cNvPr id="84" name="textruta 83"/>
          <p:cNvSpPr txBox="1"/>
          <p:nvPr/>
        </p:nvSpPr>
        <p:spPr>
          <a:xfrm>
            <a:off x="7315184" y="5724907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y</a:t>
            </a:r>
            <a:endParaRPr lang="sv-SE" sz="2800" dirty="0"/>
          </a:p>
        </p:txBody>
      </p:sp>
      <p:cxnSp>
        <p:nvCxnSpPr>
          <p:cNvPr id="85" name="Rak 84"/>
          <p:cNvCxnSpPr/>
          <p:nvPr/>
        </p:nvCxnSpPr>
        <p:spPr>
          <a:xfrm>
            <a:off x="7240317" y="5832945"/>
            <a:ext cx="48603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841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69</Words>
  <Application>Microsoft Macintosh PowerPoint</Application>
  <PresentationFormat>Bildspel på skärmen (4:3)</PresentationFormat>
  <Paragraphs>61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PowerPoint-presentation</vt:lpstr>
      <vt:lpstr>PowerPoint-presentation</vt:lpstr>
    </vt:vector>
  </TitlesOfParts>
  <Company>TIS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Håkan Elderstig</dc:creator>
  <cp:lastModifiedBy>Håkan Elderstig</cp:lastModifiedBy>
  <cp:revision>4</cp:revision>
  <dcterms:created xsi:type="dcterms:W3CDTF">2013-02-12T20:55:41Z</dcterms:created>
  <dcterms:modified xsi:type="dcterms:W3CDTF">2013-02-12T21:34:51Z</dcterms:modified>
</cp:coreProperties>
</file>