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1"/>
  </p:notesMasterIdLst>
  <p:handoutMasterIdLst>
    <p:handoutMasterId r:id="rId12"/>
  </p:handoutMasterIdLst>
  <p:sldIdLst>
    <p:sldId id="257" r:id="rId2"/>
    <p:sldId id="259" r:id="rId3"/>
    <p:sldId id="265" r:id="rId4"/>
    <p:sldId id="266" r:id="rId5"/>
    <p:sldId id="267" r:id="rId6"/>
    <p:sldId id="264" r:id="rId7"/>
    <p:sldId id="261" r:id="rId8"/>
    <p:sldId id="260" r:id="rId9"/>
    <p:sldId id="262" r:id="rId10"/>
  </p:sldIdLst>
  <p:sldSz cx="12192000" cy="6858000"/>
  <p:notesSz cx="6858000" cy="9144000"/>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7" d="100"/>
          <a:sy n="67" d="100"/>
        </p:scale>
        <p:origin x="645" y="4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F5CE746-21C0-44E9-994E-BCF452A4368C}" type="datetime1">
              <a:rPr lang="sv-SE" smtClean="0"/>
              <a:t>2020-04-07</a:t>
            </a:fld>
            <a:endParaRPr lang="en-US"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2B1C927-E9CF-4A10-9189-C9AC8244A919}" type="datetime1">
              <a:rPr lang="sv-SE" smtClean="0"/>
              <a:t>2020-04-07</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v-se"/>
              <a:t>Klicka för att redigera format för bakgrundstext</a:t>
            </a:r>
            <a:endParaRPr lang="en-US"/>
          </a:p>
          <a:p>
            <a:pPr lvl="1" rtl="0"/>
            <a:r>
              <a:rPr lang="sv-se"/>
              <a:t>Nivå två</a:t>
            </a:r>
          </a:p>
          <a:p>
            <a:pPr lvl="2" rtl="0"/>
            <a:r>
              <a:rPr lang="sv-se"/>
              <a:t>Nivå tre</a:t>
            </a:r>
          </a:p>
          <a:p>
            <a:pPr lvl="3" rtl="0"/>
            <a:r>
              <a:rPr lang="sv-se"/>
              <a:t>Nivå fyra</a:t>
            </a:r>
          </a:p>
          <a:p>
            <a:pPr lvl="4" rtl="0"/>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ulär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sv-SE"/>
              <a:t>Klicka här för att ändra mall för rubrikformat</a:t>
            </a:r>
            <a:endParaRPr lang="en-US" dirty="0"/>
          </a:p>
        </p:txBody>
      </p:sp>
      <p:sp>
        <p:nvSpPr>
          <p:cNvPr id="3" name="Underrubrik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v-SE"/>
              <a:t>Klicka här för att ändra mall för underrubrikformat</a:t>
            </a:r>
            <a:endParaRPr lang="en-US" dirty="0"/>
          </a:p>
        </p:txBody>
      </p:sp>
      <p:sp>
        <p:nvSpPr>
          <p:cNvPr id="8" name="Platshållare för datum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D79B30A6-6A69-4294-AF9F-EB23760A5424}" type="datetime1">
              <a:rPr lang="sv-SE" smtClean="0"/>
              <a:t>2020-04-07</a:t>
            </a:fld>
            <a:endParaRPr lang="en-US" dirty="0"/>
          </a:p>
        </p:txBody>
      </p:sp>
      <p:sp>
        <p:nvSpPr>
          <p:cNvPr id="9" name="Platshållare för sidfot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Platshållare för bildnumm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9" name="Rubrik 1"/>
          <p:cNvSpPr>
            <a:spLocks noGrp="1"/>
          </p:cNvSpPr>
          <p:nvPr>
            <p:ph type="title"/>
          </p:nvPr>
        </p:nvSpPr>
        <p:spPr>
          <a:xfrm>
            <a:off x="581192" y="702156"/>
            <a:ext cx="11029616" cy="1013800"/>
          </a:xfrm>
        </p:spPr>
        <p:txBody>
          <a:bodyPr rtlCol="0"/>
          <a:lstStyle/>
          <a:p>
            <a:pPr rtl="0"/>
            <a:r>
              <a:rPr lang="sv-SE"/>
              <a:t>Klicka här för att ändra mall för rubrikformat</a:t>
            </a:r>
            <a:endParaRPr lang="en-US" dirty="0"/>
          </a:p>
        </p:txBody>
      </p:sp>
      <p:sp>
        <p:nvSpPr>
          <p:cNvPr id="3" name="Platshållare 2 för vertikal text"/>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datum 3"/>
          <p:cNvSpPr>
            <a:spLocks noGrp="1"/>
          </p:cNvSpPr>
          <p:nvPr>
            <p:ph type="dt" sz="half" idx="10"/>
          </p:nvPr>
        </p:nvSpPr>
        <p:spPr/>
        <p:txBody>
          <a:bodyPr rtlCol="0"/>
          <a:lstStyle/>
          <a:p>
            <a:pPr rtl="0"/>
            <a:fld id="{D7FA3ABC-B964-4C7C-BB3E-2C44EAE1B8A0}" type="datetime1">
              <a:rPr lang="sv-SE" smtClean="0"/>
              <a:t>2020-04-07</a:t>
            </a:fld>
            <a:endParaRPr lang="en-US" dirty="0"/>
          </a:p>
        </p:txBody>
      </p:sp>
      <p:sp>
        <p:nvSpPr>
          <p:cNvPr id="5" name="Platshållare för sidfot 4"/>
          <p:cNvSpPr>
            <a:spLocks noGrp="1"/>
          </p:cNvSpPr>
          <p:nvPr>
            <p:ph type="ftr" sz="quarter" idx="11"/>
          </p:nvPr>
        </p:nvSpPr>
        <p:spPr/>
        <p:txBody>
          <a:bodyPr rtlCol="0"/>
          <a:lstStyle/>
          <a:p>
            <a:pPr rtl="0"/>
            <a:endParaRPr lang="en-US" dirty="0"/>
          </a:p>
        </p:txBody>
      </p:sp>
      <p:sp>
        <p:nvSpPr>
          <p:cNvPr id="6" name="Platshållare för bildnumm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ktangulär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Lodrät rubrik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sv-SE"/>
              <a:t>Klicka här för att ändra mall för rubrikformat</a:t>
            </a:r>
            <a:endParaRPr lang="en-US" dirty="0"/>
          </a:p>
        </p:txBody>
      </p:sp>
      <p:sp>
        <p:nvSpPr>
          <p:cNvPr id="3" name="Platshållare 2 för vertikal text"/>
          <p:cNvSpPr>
            <a:spLocks noGrp="1"/>
          </p:cNvSpPr>
          <p:nvPr>
            <p:ph type="body" orient="vert" idx="1"/>
          </p:nvPr>
        </p:nvSpPr>
        <p:spPr>
          <a:xfrm>
            <a:off x="774923" y="863600"/>
            <a:ext cx="7161625" cy="4807326"/>
          </a:xfrm>
        </p:spPr>
        <p:txBody>
          <a:bodyPr vert="eaVert" rtlCol="0" anchor="t"/>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8" name="Rektangulär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ktangulär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ktangulär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Platshållare för datum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E512AC23-6BF1-4917-9065-878FE1392BD0}" type="datetime1">
              <a:rPr lang="sv-SE" smtClean="0"/>
              <a:t>2020-04-07</a:t>
            </a:fld>
            <a:endParaRPr lang="en-US" dirty="0"/>
          </a:p>
        </p:txBody>
      </p:sp>
      <p:sp>
        <p:nvSpPr>
          <p:cNvPr id="12" name="Platshållare för sidfot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Platshållare för bildnumm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81192" y="702156"/>
            <a:ext cx="11029616" cy="1188720"/>
          </a:xfrm>
        </p:spPr>
        <p:txBody>
          <a:bodyPr rtlCol="0"/>
          <a:lstStyle/>
          <a:p>
            <a:pPr rtl="0"/>
            <a:r>
              <a:rPr lang="sv-SE"/>
              <a:t>Klicka här för att ändra mall för rubrikformat</a:t>
            </a:r>
            <a:endParaRPr lang="en-US" dirty="0"/>
          </a:p>
        </p:txBody>
      </p:sp>
      <p:sp>
        <p:nvSpPr>
          <p:cNvPr id="3" name="Platshållare för innehåll 2"/>
          <p:cNvSpPr>
            <a:spLocks noGrp="1"/>
          </p:cNvSpPr>
          <p:nvPr>
            <p:ph idx="1"/>
          </p:nvPr>
        </p:nvSpPr>
        <p:spPr>
          <a:xfrm>
            <a:off x="581192" y="2340864"/>
            <a:ext cx="11029615" cy="3634486"/>
          </a:xfrm>
        </p:spPr>
        <p:txBody>
          <a:bodyPr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8" name="Platshållare för datum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4C805C05-DA27-497A-9EA6-1B76E837A342}" type="datetime1">
              <a:rPr lang="sv-SE" smtClean="0"/>
              <a:t>2020-04-07</a:t>
            </a:fld>
            <a:endParaRPr lang="en-US" dirty="0"/>
          </a:p>
        </p:txBody>
      </p:sp>
      <p:sp>
        <p:nvSpPr>
          <p:cNvPr id="9" name="Platshållare för sidfot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Platshållare för bildnumm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8" name="Rektangulär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sv-SE"/>
              <a:t>Klicka här för att ändra mall för rubrikformat</a:t>
            </a:r>
            <a:endParaRPr lang="en-US" dirty="0"/>
          </a:p>
        </p:txBody>
      </p:sp>
      <p:sp>
        <p:nvSpPr>
          <p:cNvPr id="3" name="Platshållare för text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a:t>Klicka här för att ändra format på bakgrundstexten</a:t>
            </a:r>
          </a:p>
        </p:txBody>
      </p:sp>
      <p:sp>
        <p:nvSpPr>
          <p:cNvPr id="7" name="Platshållare för datum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4E2036EE-278D-4008-9733-6A5056AF6491}" type="datetime1">
              <a:rPr lang="sv-SE" smtClean="0"/>
              <a:t>2020-04-07</a:t>
            </a:fld>
            <a:endParaRPr lang="en-US" dirty="0"/>
          </a:p>
        </p:txBody>
      </p:sp>
      <p:sp>
        <p:nvSpPr>
          <p:cNvPr id="9" name="Platshållare för sidfot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Platshållare för bildnumm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81193" y="729658"/>
            <a:ext cx="11029616" cy="988332"/>
          </a:xfrm>
        </p:spPr>
        <p:txBody>
          <a:bodyPr rtlCol="0"/>
          <a:lstStyle/>
          <a:p>
            <a:pPr rtl="0"/>
            <a:r>
              <a:rPr lang="sv-SE"/>
              <a:t>Klicka här för att ändra mall för rubrikformat</a:t>
            </a:r>
            <a:endParaRPr lang="en-US" dirty="0"/>
          </a:p>
        </p:txBody>
      </p:sp>
      <p:sp>
        <p:nvSpPr>
          <p:cNvPr id="3" name="Platshållare för innehåll 2"/>
          <p:cNvSpPr>
            <a:spLocks noGrp="1"/>
          </p:cNvSpPr>
          <p:nvPr>
            <p:ph sz="half" idx="1"/>
          </p:nvPr>
        </p:nvSpPr>
        <p:spPr>
          <a:xfrm>
            <a:off x="581193" y="2228003"/>
            <a:ext cx="5194767" cy="3633047"/>
          </a:xfrm>
        </p:spPr>
        <p:txBody>
          <a:bodyPr rtlCol="0">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innehåll 3"/>
          <p:cNvSpPr>
            <a:spLocks noGrp="1"/>
          </p:cNvSpPr>
          <p:nvPr>
            <p:ph sz="half" idx="2"/>
          </p:nvPr>
        </p:nvSpPr>
        <p:spPr>
          <a:xfrm>
            <a:off x="6416039" y="2228003"/>
            <a:ext cx="5194769" cy="3633047"/>
          </a:xfrm>
        </p:spPr>
        <p:txBody>
          <a:bodyPr rtlCol="0">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5" name="Platshållare för datum 4"/>
          <p:cNvSpPr>
            <a:spLocks noGrp="1"/>
          </p:cNvSpPr>
          <p:nvPr>
            <p:ph type="dt" sz="half" idx="10"/>
          </p:nvPr>
        </p:nvSpPr>
        <p:spPr/>
        <p:txBody>
          <a:bodyPr rtlCol="0"/>
          <a:lstStyle/>
          <a:p>
            <a:pPr rtl="0"/>
            <a:fld id="{0D8D82D7-7EEA-4484-96A8-366743292ECC}" type="datetime1">
              <a:rPr lang="sv-SE" smtClean="0"/>
              <a:t>2020-04-07</a:t>
            </a:fld>
            <a:endParaRPr lang="en-US" dirty="0"/>
          </a:p>
        </p:txBody>
      </p:sp>
      <p:sp>
        <p:nvSpPr>
          <p:cNvPr id="6" name="Platshållare för sidfot 5"/>
          <p:cNvSpPr>
            <a:spLocks noGrp="1"/>
          </p:cNvSpPr>
          <p:nvPr>
            <p:ph type="ftr" sz="quarter" idx="11"/>
          </p:nvPr>
        </p:nvSpPr>
        <p:spPr/>
        <p:txBody>
          <a:bodyPr rtlCol="0"/>
          <a:lstStyle/>
          <a:p>
            <a:pPr rtl="0"/>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2" name="Rubrik 1"/>
          <p:cNvSpPr>
            <a:spLocks noGrp="1"/>
          </p:cNvSpPr>
          <p:nvPr>
            <p:ph type="title"/>
          </p:nvPr>
        </p:nvSpPr>
        <p:spPr>
          <a:xfrm>
            <a:off x="581193" y="729658"/>
            <a:ext cx="11029616" cy="988332"/>
          </a:xfrm>
        </p:spPr>
        <p:txBody>
          <a:bodyPr rtlCol="0"/>
          <a:lstStyle/>
          <a:p>
            <a:pPr rtl="0"/>
            <a:r>
              <a:rPr lang="sv-SE"/>
              <a:t>Klicka här för att ändra mall för rubrikformat</a:t>
            </a:r>
            <a:endParaRPr lang="en-US" dirty="0"/>
          </a:p>
        </p:txBody>
      </p:sp>
      <p:sp>
        <p:nvSpPr>
          <p:cNvPr id="3" name="Platshållare för text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Klicka här för att ändra format på bakgrundstexten</a:t>
            </a:r>
          </a:p>
        </p:txBody>
      </p:sp>
      <p:sp>
        <p:nvSpPr>
          <p:cNvPr id="4" name="Platshållare för innehåll 3"/>
          <p:cNvSpPr>
            <a:spLocks noGrp="1"/>
          </p:cNvSpPr>
          <p:nvPr>
            <p:ph sz="half" idx="2"/>
          </p:nvPr>
        </p:nvSpPr>
        <p:spPr>
          <a:xfrm>
            <a:off x="581194" y="2926052"/>
            <a:ext cx="5194766" cy="2934999"/>
          </a:xfrm>
        </p:spPr>
        <p:txBody>
          <a:bodyPr rtlCol="0" anchor="t">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5" name="Platshållare för text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sv-SE"/>
              <a:t>Klicka här för att ändra format på bakgrundstexten</a:t>
            </a:r>
          </a:p>
        </p:txBody>
      </p:sp>
      <p:sp>
        <p:nvSpPr>
          <p:cNvPr id="6" name="Platshållare för innehåll 5"/>
          <p:cNvSpPr>
            <a:spLocks noGrp="1"/>
          </p:cNvSpPr>
          <p:nvPr>
            <p:ph sz="quarter" idx="4"/>
          </p:nvPr>
        </p:nvSpPr>
        <p:spPr>
          <a:xfrm>
            <a:off x="6416037" y="2926052"/>
            <a:ext cx="5194771" cy="2934999"/>
          </a:xfrm>
        </p:spPr>
        <p:txBody>
          <a:bodyPr rtlCol="0" anchor="t">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7" name="Platshållare för datum 6"/>
          <p:cNvSpPr>
            <a:spLocks noGrp="1"/>
          </p:cNvSpPr>
          <p:nvPr>
            <p:ph type="dt" sz="half" idx="10"/>
          </p:nvPr>
        </p:nvSpPr>
        <p:spPr/>
        <p:txBody>
          <a:bodyPr rtlCol="0"/>
          <a:lstStyle/>
          <a:p>
            <a:pPr rtl="0"/>
            <a:fld id="{27A1C668-7D51-466E-95EA-1D7A9577BCE4}" type="datetime1">
              <a:rPr lang="sv-SE" smtClean="0"/>
              <a:t>2020-04-07</a:t>
            </a:fld>
            <a:endParaRPr lang="en-US" dirty="0"/>
          </a:p>
        </p:txBody>
      </p:sp>
      <p:sp>
        <p:nvSpPr>
          <p:cNvPr id="8" name="Platshållare för sidfot 7"/>
          <p:cNvSpPr>
            <a:spLocks noGrp="1"/>
          </p:cNvSpPr>
          <p:nvPr>
            <p:ph type="ftr" sz="quarter" idx="11"/>
          </p:nvPr>
        </p:nvSpPr>
        <p:spPr/>
        <p:txBody>
          <a:bodyPr rtlCol="0"/>
          <a:lstStyle/>
          <a:p>
            <a:pPr rtl="0"/>
            <a:endParaRPr lang="en-US" dirty="0"/>
          </a:p>
        </p:txBody>
      </p:sp>
      <p:sp>
        <p:nvSpPr>
          <p:cNvPr id="9" name="Platshållare för bildnummer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8" name="Rubrik 1"/>
          <p:cNvSpPr>
            <a:spLocks noGrp="1"/>
          </p:cNvSpPr>
          <p:nvPr>
            <p:ph type="title"/>
          </p:nvPr>
        </p:nvSpPr>
        <p:spPr>
          <a:xfrm>
            <a:off x="575894" y="729658"/>
            <a:ext cx="11029616" cy="988332"/>
          </a:xfrm>
        </p:spPr>
        <p:txBody>
          <a:bodyPr rtlCol="0"/>
          <a:lstStyle/>
          <a:p>
            <a:pPr rtl="0"/>
            <a:r>
              <a:rPr lang="sv-SE"/>
              <a:t>Klicka här för att ändra mall för rubrikformat</a:t>
            </a:r>
            <a:endParaRPr lang="en-US" dirty="0"/>
          </a:p>
        </p:txBody>
      </p:sp>
      <p:sp>
        <p:nvSpPr>
          <p:cNvPr id="3" name="Platshållare för datum 2"/>
          <p:cNvSpPr>
            <a:spLocks noGrp="1"/>
          </p:cNvSpPr>
          <p:nvPr>
            <p:ph type="dt" sz="half" idx="10"/>
          </p:nvPr>
        </p:nvSpPr>
        <p:spPr/>
        <p:txBody>
          <a:bodyPr rtlCol="0"/>
          <a:lstStyle/>
          <a:p>
            <a:pPr rtl="0"/>
            <a:fld id="{FD45570D-5384-4922-9D68-3679F253013B}" type="datetime1">
              <a:rPr lang="sv-SE" smtClean="0"/>
              <a:t>2020-04-07</a:t>
            </a:fld>
            <a:endParaRPr lang="en-US" dirty="0"/>
          </a:p>
        </p:txBody>
      </p:sp>
      <p:sp>
        <p:nvSpPr>
          <p:cNvPr id="4" name="Platshållare för sidfot 3"/>
          <p:cNvSpPr>
            <a:spLocks noGrp="1"/>
          </p:cNvSpPr>
          <p:nvPr>
            <p:ph type="ftr" sz="quarter" idx="11"/>
          </p:nvPr>
        </p:nvSpPr>
        <p:spPr/>
        <p:txBody>
          <a:bodyPr rtlCol="0"/>
          <a:lstStyle/>
          <a:p>
            <a:pPr rtl="0"/>
            <a:endParaRPr lang="en-US" dirty="0"/>
          </a:p>
        </p:txBody>
      </p:sp>
      <p:sp>
        <p:nvSpPr>
          <p:cNvPr id="5" name="Platshållare för bildnummer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rtlCol="0"/>
          <a:lstStyle/>
          <a:p>
            <a:pPr rtl="0"/>
            <a:fld id="{717ABCDC-DD8A-4412-83C8-68CEED33046A}" type="datetime1">
              <a:rPr lang="sv-SE" smtClean="0"/>
              <a:t>2020-04-07</a:t>
            </a:fld>
            <a:endParaRPr lang="en-US" dirty="0"/>
          </a:p>
        </p:txBody>
      </p:sp>
      <p:sp>
        <p:nvSpPr>
          <p:cNvPr id="3" name="Platshållare för sidfot 2"/>
          <p:cNvSpPr>
            <a:spLocks noGrp="1"/>
          </p:cNvSpPr>
          <p:nvPr>
            <p:ph type="ftr" sz="quarter" idx="11"/>
          </p:nvPr>
        </p:nvSpPr>
        <p:spPr/>
        <p:txBody>
          <a:bodyPr rtlCol="0"/>
          <a:lstStyle/>
          <a:p>
            <a:pPr rtl="0"/>
            <a:endParaRPr lang="en-US" dirty="0"/>
          </a:p>
        </p:txBody>
      </p:sp>
      <p:sp>
        <p:nvSpPr>
          <p:cNvPr id="4" name="Platshållare för bildnummer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9" name="Rektangulär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sv-SE"/>
              <a:t>Klicka här för att ändra mall för rubrikformat</a:t>
            </a:r>
            <a:endParaRPr lang="en-US" dirty="0"/>
          </a:p>
        </p:txBody>
      </p:sp>
      <p:sp>
        <p:nvSpPr>
          <p:cNvPr id="3" name="Platshållare för innehåll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text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8" name="Platshållare för datum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374E7FB6-F234-466F-B0FB-DCC04B3D8B4C}" type="datetime1">
              <a:rPr lang="sv-SE" smtClean="0"/>
              <a:t>2020-04-07</a:t>
            </a:fld>
            <a:endParaRPr lang="en-US" dirty="0"/>
          </a:p>
        </p:txBody>
      </p:sp>
      <p:sp>
        <p:nvSpPr>
          <p:cNvPr id="10" name="Platshållare för sidfot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Platshållare för bildnumm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sv-SE"/>
              <a:t>Klicka här för att ändra mall för rubrikformat</a:t>
            </a:r>
            <a:endParaRPr lang="en-US" dirty="0"/>
          </a:p>
        </p:txBody>
      </p:sp>
      <p:sp>
        <p:nvSpPr>
          <p:cNvPr id="3" name="Platshållare för bild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a:t>Klicka på ikonen för att lägga till en bild</a:t>
            </a:r>
            <a:endParaRPr lang="en-US" dirty="0"/>
          </a:p>
        </p:txBody>
      </p:sp>
      <p:sp>
        <p:nvSpPr>
          <p:cNvPr id="4" name="Platshållare för text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5" name="Platshållare för datum 4"/>
          <p:cNvSpPr>
            <a:spLocks noGrp="1"/>
          </p:cNvSpPr>
          <p:nvPr>
            <p:ph type="dt" sz="half" idx="10"/>
          </p:nvPr>
        </p:nvSpPr>
        <p:spPr/>
        <p:txBody>
          <a:bodyPr rtlCol="0"/>
          <a:lstStyle/>
          <a:p>
            <a:pPr rtl="0"/>
            <a:fld id="{D8230940-D3F0-4767-99FC-780D8022E61C}" type="datetime1">
              <a:rPr lang="sv-SE" smtClean="0"/>
              <a:t>2020-04-07</a:t>
            </a:fld>
            <a:endParaRPr lang="en-US" dirty="0"/>
          </a:p>
        </p:txBody>
      </p:sp>
      <p:sp>
        <p:nvSpPr>
          <p:cNvPr id="6" name="Platshållare för sidfot 5"/>
          <p:cNvSpPr>
            <a:spLocks noGrp="1"/>
          </p:cNvSpPr>
          <p:nvPr>
            <p:ph type="ftr" sz="quarter" idx="11"/>
          </p:nvPr>
        </p:nvSpPr>
        <p:spPr/>
        <p:txBody>
          <a:bodyPr rtlCol="0"/>
          <a:lstStyle/>
          <a:p>
            <a:pPr algn="l" rtl="0"/>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sv-se"/>
              <a:t>Klicka här för att ändra format</a:t>
            </a:r>
            <a:endParaRPr lang="en-US" dirty="0"/>
          </a:p>
        </p:txBody>
      </p:sp>
      <p:sp>
        <p:nvSpPr>
          <p:cNvPr id="3" name="Platshållare för text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sv-se"/>
              <a:t>Redigera format för bakgrundstext</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datum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624093F0-AFF8-47E3-A0B5-B69A7B0B4CE3}" type="datetime1">
              <a:rPr lang="sv-SE" smtClean="0"/>
              <a:t>2020-04-07</a:t>
            </a:fld>
            <a:endParaRPr lang="en-US" dirty="0"/>
          </a:p>
        </p:txBody>
      </p:sp>
      <p:sp>
        <p:nvSpPr>
          <p:cNvPr id="5" name="Platshållare för sidfot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Platshållare för bildnumm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Rektangel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ktangulär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ktangel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kolverket.se/undervisning/vuxenutbildningen/komvux-gymnasial/laroplan-for-vux-och-amnesplaner-for-komvux-gymnasial/amne?url=1530314731%2Fsyllabuscw%2Fjsp%2Fsubject.htm%3FsubjectCode%3DSAA%26courseCode%3DSAASTU01S%26lang%3Dsv%26tos%3Dgy%26webtos%3Dvuxgy%26p%3Dp&amp;sv.url=12.b173ee8160557dd0b8100d#anchor_SAASTU01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youtu.be/lxz5s_7w8XM" TargetMode="External"/><Relationship Id="rId7" Type="http://schemas.openxmlformats.org/officeDocument/2006/relationships/hyperlink" Target="https://youtu.be/a9FDL4miIRk" TargetMode="External"/><Relationship Id="rId2" Type="http://schemas.openxmlformats.org/officeDocument/2006/relationships/hyperlink" Target="https://youtu.be/ywzib5Ocyn0" TargetMode="External"/><Relationship Id="rId1" Type="http://schemas.openxmlformats.org/officeDocument/2006/relationships/slideLayout" Target="../slideLayouts/slideLayout4.xml"/><Relationship Id="rId6" Type="http://schemas.openxmlformats.org/officeDocument/2006/relationships/hyperlink" Target="https://youtu.be/GUg90CL8DaA" TargetMode="External"/><Relationship Id="rId5" Type="http://schemas.openxmlformats.org/officeDocument/2006/relationships/hyperlink" Target="https://youtu.be/OZ3faPwxUMc" TargetMode="External"/><Relationship Id="rId4" Type="http://schemas.openxmlformats.org/officeDocument/2006/relationships/hyperlink" Target="https://youtu.be/xqCj0kNPsbQ"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ksjoverken.se/" TargetMode="External"/><Relationship Id="rId2" Type="http://schemas.openxmlformats.org/officeDocument/2006/relationships/hyperlink" Target="https://svenskafog.se/index.html" TargetMode="External"/><Relationship Id="rId1" Type="http://schemas.openxmlformats.org/officeDocument/2006/relationships/slideLayout" Target="../slideLayouts/slideLayout2.xml"/><Relationship Id="rId4" Type="http://schemas.openxmlformats.org/officeDocument/2006/relationships/hyperlink" Target="https://www.galindberg.se/sv/produkter/lim-och-tatning/100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ktangulär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Rubrik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sv-SE" dirty="0"/>
              <a:t>Material - sammanfogning </a:t>
            </a:r>
            <a:endParaRPr lang="sv-se" dirty="0"/>
          </a:p>
        </p:txBody>
      </p:sp>
      <p:sp>
        <p:nvSpPr>
          <p:cNvPr id="3" name="Underrubrik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sv-SE" dirty="0"/>
              <a:t>Teknik 1 </a:t>
            </a:r>
            <a:endParaRPr lang="sv-se" dirty="0"/>
          </a:p>
        </p:txBody>
      </p:sp>
      <p:sp>
        <p:nvSpPr>
          <p:cNvPr id="20" name="Rektangulär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ktangel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ktangulär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Bild 5" descr="En närbild av en logotyp&#10;&#10;Automatiskt skapad beskrivning">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3DAFB3-E6FE-404F-9ED7-CD54F2170912}"/>
              </a:ext>
            </a:extLst>
          </p:cNvPr>
          <p:cNvSpPr>
            <a:spLocks noGrp="1"/>
          </p:cNvSpPr>
          <p:nvPr>
            <p:ph type="title"/>
          </p:nvPr>
        </p:nvSpPr>
        <p:spPr/>
        <p:txBody>
          <a:bodyPr/>
          <a:lstStyle/>
          <a:p>
            <a:r>
              <a:rPr lang="sv-SE" dirty="0"/>
              <a:t>Definition – synonymer till sammanfogning (material)</a:t>
            </a:r>
          </a:p>
        </p:txBody>
      </p:sp>
      <p:sp>
        <p:nvSpPr>
          <p:cNvPr id="3" name="Platshållare för innehåll 2">
            <a:extLst>
              <a:ext uri="{FF2B5EF4-FFF2-40B4-BE49-F238E27FC236}">
                <a16:creationId xmlns:a16="http://schemas.microsoft.com/office/drawing/2014/main" id="{EC66337B-0F07-46CC-B077-B840F698F260}"/>
              </a:ext>
            </a:extLst>
          </p:cNvPr>
          <p:cNvSpPr>
            <a:spLocks noGrp="1"/>
          </p:cNvSpPr>
          <p:nvPr>
            <p:ph idx="1"/>
          </p:nvPr>
        </p:nvSpPr>
        <p:spPr/>
        <p:txBody>
          <a:bodyPr>
            <a:normAutofit/>
          </a:bodyPr>
          <a:lstStyle/>
          <a:p>
            <a:r>
              <a:rPr lang="sv-SE" sz="2800" dirty="0"/>
              <a:t>fog, montage, söm, anläggningsyta, gering, hopfästning, hopklippning, hopklistring</a:t>
            </a:r>
          </a:p>
        </p:txBody>
      </p:sp>
      <p:sp>
        <p:nvSpPr>
          <p:cNvPr id="4" name="Platshållare för datum 3">
            <a:extLst>
              <a:ext uri="{FF2B5EF4-FFF2-40B4-BE49-F238E27FC236}">
                <a16:creationId xmlns:a16="http://schemas.microsoft.com/office/drawing/2014/main" id="{82071CE2-AE30-4AD2-9ABF-A2A80E5489A3}"/>
              </a:ext>
            </a:extLst>
          </p:cNvPr>
          <p:cNvSpPr>
            <a:spLocks noGrp="1"/>
          </p:cNvSpPr>
          <p:nvPr>
            <p:ph type="dt" sz="half" idx="10"/>
          </p:nvPr>
        </p:nvSpPr>
        <p:spPr/>
        <p:txBody>
          <a:bodyPr/>
          <a:lstStyle/>
          <a:p>
            <a:pPr rtl="0"/>
            <a:r>
              <a:rPr lang="sv-SE" dirty="0"/>
              <a:t>Källa: synonymer.se </a:t>
            </a:r>
            <a:endParaRPr lang="en-US" dirty="0"/>
          </a:p>
        </p:txBody>
      </p:sp>
    </p:spTree>
    <p:extLst>
      <p:ext uri="{BB962C8B-B14F-4D97-AF65-F5344CB8AC3E}">
        <p14:creationId xmlns:p14="http://schemas.microsoft.com/office/powerpoint/2010/main" val="100889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03EA56-195E-4FCA-96C7-6D480D98A08F}"/>
              </a:ext>
            </a:extLst>
          </p:cNvPr>
          <p:cNvSpPr>
            <a:spLocks noGrp="1"/>
          </p:cNvSpPr>
          <p:nvPr>
            <p:ph type="title"/>
          </p:nvPr>
        </p:nvSpPr>
        <p:spPr/>
        <p:txBody>
          <a:bodyPr/>
          <a:lstStyle/>
          <a:p>
            <a:r>
              <a:rPr lang="sv-SE" dirty="0"/>
              <a:t>WIKISKOLA - Bearbetning </a:t>
            </a:r>
          </a:p>
        </p:txBody>
      </p:sp>
      <p:sp>
        <p:nvSpPr>
          <p:cNvPr id="4" name="Platshållare för datum 3">
            <a:extLst>
              <a:ext uri="{FF2B5EF4-FFF2-40B4-BE49-F238E27FC236}">
                <a16:creationId xmlns:a16="http://schemas.microsoft.com/office/drawing/2014/main" id="{C5A1794F-779B-493B-9037-B3921F214EF9}"/>
              </a:ext>
            </a:extLst>
          </p:cNvPr>
          <p:cNvSpPr>
            <a:spLocks noGrp="1"/>
          </p:cNvSpPr>
          <p:nvPr>
            <p:ph type="dt" sz="half" idx="10"/>
          </p:nvPr>
        </p:nvSpPr>
        <p:spPr/>
        <p:txBody>
          <a:bodyPr/>
          <a:lstStyle/>
          <a:p>
            <a:pPr rtl="0"/>
            <a:fld id="{4C805C05-DA27-497A-9EA6-1B76E837A342}" type="datetime1">
              <a:rPr lang="sv-SE" smtClean="0"/>
              <a:t>2020-04-07</a:t>
            </a:fld>
            <a:endParaRPr lang="en-US" dirty="0"/>
          </a:p>
        </p:txBody>
      </p:sp>
      <p:pic>
        <p:nvPicPr>
          <p:cNvPr id="3" name="Bildobjekt 2">
            <a:extLst>
              <a:ext uri="{FF2B5EF4-FFF2-40B4-BE49-F238E27FC236}">
                <a16:creationId xmlns:a16="http://schemas.microsoft.com/office/drawing/2014/main" id="{B5F537E5-D41D-49DE-86C2-A86C659A430A}"/>
              </a:ext>
            </a:extLst>
          </p:cNvPr>
          <p:cNvPicPr>
            <a:picLocks noChangeAspect="1"/>
          </p:cNvPicPr>
          <p:nvPr/>
        </p:nvPicPr>
        <p:blipFill>
          <a:blip r:embed="rId2"/>
          <a:stretch>
            <a:fillRect/>
          </a:stretch>
        </p:blipFill>
        <p:spPr>
          <a:xfrm>
            <a:off x="1859725" y="2271704"/>
            <a:ext cx="8472549" cy="2314592"/>
          </a:xfrm>
          <a:prstGeom prst="rect">
            <a:avLst/>
          </a:prstGeom>
        </p:spPr>
      </p:pic>
    </p:spTree>
    <p:extLst>
      <p:ext uri="{BB962C8B-B14F-4D97-AF65-F5344CB8AC3E}">
        <p14:creationId xmlns:p14="http://schemas.microsoft.com/office/powerpoint/2010/main" val="237518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816F51-02AA-498F-B1FF-D6E7DD47F3C2}"/>
              </a:ext>
            </a:extLst>
          </p:cNvPr>
          <p:cNvSpPr>
            <a:spLocks noGrp="1"/>
          </p:cNvSpPr>
          <p:nvPr>
            <p:ph type="title"/>
          </p:nvPr>
        </p:nvSpPr>
        <p:spPr/>
        <p:txBody>
          <a:bodyPr/>
          <a:lstStyle/>
          <a:p>
            <a:r>
              <a:rPr lang="sv-SE" b="1" dirty="0"/>
              <a:t>Ämne - Sammanfogningsteknik</a:t>
            </a:r>
            <a:br>
              <a:rPr lang="sv-SE" b="1" dirty="0"/>
            </a:br>
            <a:endParaRPr lang="sv-SE" dirty="0"/>
          </a:p>
        </p:txBody>
      </p:sp>
      <p:sp>
        <p:nvSpPr>
          <p:cNvPr id="3" name="Platshållare för innehåll 2">
            <a:extLst>
              <a:ext uri="{FF2B5EF4-FFF2-40B4-BE49-F238E27FC236}">
                <a16:creationId xmlns:a16="http://schemas.microsoft.com/office/drawing/2014/main" id="{83AFC0CF-3596-4746-821B-2C6345E291CD}"/>
              </a:ext>
            </a:extLst>
          </p:cNvPr>
          <p:cNvSpPr>
            <a:spLocks noGrp="1"/>
          </p:cNvSpPr>
          <p:nvPr>
            <p:ph idx="1"/>
          </p:nvPr>
        </p:nvSpPr>
        <p:spPr>
          <a:xfrm>
            <a:off x="581192" y="2200279"/>
            <a:ext cx="11029615" cy="4389437"/>
          </a:xfrm>
        </p:spPr>
        <p:txBody>
          <a:bodyPr>
            <a:normAutofit lnSpcReduction="10000"/>
          </a:bodyPr>
          <a:lstStyle/>
          <a:p>
            <a:r>
              <a:rPr lang="sv-SE" sz="2400" b="1" dirty="0">
                <a:solidFill>
                  <a:srgbClr val="00B0F0"/>
                </a:solidFill>
              </a:rPr>
              <a:t>Ämnet sammanfogningsteknik:</a:t>
            </a:r>
            <a:r>
              <a:rPr lang="sv-SE" sz="2400" dirty="0"/>
              <a:t> behandlar olika metoder och tekniker för sammanfogning av material. Dessutom behandlar ämnet kvalitetsbedömning av resultat och hur skötsel av utrustningen skapar förutsättningar för en driftsäker produktion.</a:t>
            </a:r>
          </a:p>
          <a:p>
            <a:r>
              <a:rPr lang="sv-SE" sz="2400" b="1" dirty="0">
                <a:solidFill>
                  <a:srgbClr val="00B0F0"/>
                </a:solidFill>
              </a:rPr>
              <a:t>Ämnets Syfte:</a:t>
            </a:r>
            <a:r>
              <a:rPr lang="sv-SE" sz="2400" dirty="0"/>
              <a:t> Undervisningen i ämnet sammanfogningsteknik ska syfta till att eleverna utvecklar förmåga att sammanfoga olika material med hjälp av utrustning anpassad för materialet. Undervisningen ska leda till att eleverna utvecklar kunskaper om olika metoder för sammanfogning samt förmåga att bedöma vilken metod som är lämpligast att välja för den aktuella uppgiften.</a:t>
            </a:r>
          </a:p>
          <a:p>
            <a:r>
              <a:rPr lang="sv-SE" sz="2400" dirty="0">
                <a:hlinkClick r:id="rId2"/>
              </a:rPr>
              <a:t>Kurs i sammanfogning</a:t>
            </a:r>
            <a:r>
              <a:rPr lang="sv-SE" sz="2400" dirty="0"/>
              <a:t> </a:t>
            </a:r>
          </a:p>
          <a:p>
            <a:endParaRPr lang="sv-SE" sz="2400" dirty="0"/>
          </a:p>
        </p:txBody>
      </p:sp>
      <p:sp>
        <p:nvSpPr>
          <p:cNvPr id="4" name="Platshållare för datum 3">
            <a:extLst>
              <a:ext uri="{FF2B5EF4-FFF2-40B4-BE49-F238E27FC236}">
                <a16:creationId xmlns:a16="http://schemas.microsoft.com/office/drawing/2014/main" id="{6C1D3F0E-9264-4B69-B250-6C7460C57E7C}"/>
              </a:ext>
            </a:extLst>
          </p:cNvPr>
          <p:cNvSpPr>
            <a:spLocks noGrp="1"/>
          </p:cNvSpPr>
          <p:nvPr>
            <p:ph type="dt" sz="half" idx="10"/>
          </p:nvPr>
        </p:nvSpPr>
        <p:spPr/>
        <p:txBody>
          <a:bodyPr/>
          <a:lstStyle/>
          <a:p>
            <a:pPr rtl="0"/>
            <a:fld id="{4C805C05-DA27-497A-9EA6-1B76E837A342}" type="datetime1">
              <a:rPr lang="sv-SE" smtClean="0"/>
              <a:t>2020-04-13</a:t>
            </a:fld>
            <a:endParaRPr lang="en-US" dirty="0"/>
          </a:p>
        </p:txBody>
      </p:sp>
    </p:spTree>
    <p:extLst>
      <p:ext uri="{BB962C8B-B14F-4D97-AF65-F5344CB8AC3E}">
        <p14:creationId xmlns:p14="http://schemas.microsoft.com/office/powerpoint/2010/main" val="151546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FB5FE6-A129-4603-A55B-C8AB9D31487B}"/>
              </a:ext>
            </a:extLst>
          </p:cNvPr>
          <p:cNvSpPr>
            <a:spLocks noGrp="1"/>
          </p:cNvSpPr>
          <p:nvPr>
            <p:ph type="title"/>
          </p:nvPr>
        </p:nvSpPr>
        <p:spPr/>
        <p:txBody>
          <a:bodyPr/>
          <a:lstStyle/>
          <a:p>
            <a:r>
              <a:rPr lang="sv-SE" b="1" dirty="0"/>
              <a:t>Sammanfogningsteknik</a:t>
            </a:r>
            <a:br>
              <a:rPr lang="sv-SE" b="1" dirty="0"/>
            </a:br>
            <a:endParaRPr lang="sv-SE" dirty="0"/>
          </a:p>
        </p:txBody>
      </p:sp>
      <p:sp>
        <p:nvSpPr>
          <p:cNvPr id="3" name="Platshållare för innehåll 2">
            <a:extLst>
              <a:ext uri="{FF2B5EF4-FFF2-40B4-BE49-F238E27FC236}">
                <a16:creationId xmlns:a16="http://schemas.microsoft.com/office/drawing/2014/main" id="{0FBD930B-A0DE-4A08-BAE1-994FCF573289}"/>
              </a:ext>
            </a:extLst>
          </p:cNvPr>
          <p:cNvSpPr>
            <a:spLocks noGrp="1"/>
          </p:cNvSpPr>
          <p:nvPr>
            <p:ph idx="1"/>
          </p:nvPr>
        </p:nvSpPr>
        <p:spPr>
          <a:xfrm>
            <a:off x="581192" y="921544"/>
            <a:ext cx="11029615" cy="5053806"/>
          </a:xfrm>
        </p:spPr>
        <p:txBody>
          <a:bodyPr>
            <a:normAutofit/>
          </a:bodyPr>
          <a:lstStyle/>
          <a:p>
            <a:r>
              <a:rPr lang="sv-SE" sz="2400" dirty="0"/>
              <a:t>utvecklar kunskaper om hur information från </a:t>
            </a:r>
            <a:r>
              <a:rPr lang="sv-SE" sz="2400" b="1" dirty="0">
                <a:solidFill>
                  <a:srgbClr val="00B0F0"/>
                </a:solidFill>
              </a:rPr>
              <a:t>tillverkningsunderlag </a:t>
            </a:r>
            <a:r>
              <a:rPr lang="sv-SE" sz="2400" dirty="0"/>
              <a:t>används vid sammanfogning av material</a:t>
            </a:r>
          </a:p>
          <a:p>
            <a:r>
              <a:rPr lang="sv-SE" sz="2400" dirty="0"/>
              <a:t>utvecklar kunskaper om risker för </a:t>
            </a:r>
            <a:r>
              <a:rPr lang="sv-SE" sz="2400" b="1" dirty="0">
                <a:solidFill>
                  <a:srgbClr val="00B0F0"/>
                </a:solidFill>
              </a:rPr>
              <a:t>formavvikelser </a:t>
            </a:r>
            <a:r>
              <a:rPr lang="sv-SE" sz="2400" dirty="0"/>
              <a:t>och felaktigheter vid sammanfogningen samt hur sådana undviks och åtgärdas</a:t>
            </a:r>
          </a:p>
          <a:p>
            <a:r>
              <a:rPr lang="sv-SE" sz="2400" dirty="0"/>
              <a:t>tillverka produkter med </a:t>
            </a:r>
            <a:r>
              <a:rPr lang="sv-SE" sz="2400" b="1" dirty="0">
                <a:solidFill>
                  <a:srgbClr val="00B0F0"/>
                </a:solidFill>
              </a:rPr>
              <a:t>rätt kvalitet </a:t>
            </a:r>
          </a:p>
          <a:p>
            <a:r>
              <a:rPr lang="sv-SE" sz="2400" dirty="0"/>
              <a:t>kunskaper om kvalitetsbedömning av det färdiga resultatet med hjälp av </a:t>
            </a:r>
            <a:r>
              <a:rPr lang="sv-SE" sz="2400" b="1" dirty="0">
                <a:solidFill>
                  <a:srgbClr val="00B0F0"/>
                </a:solidFill>
              </a:rPr>
              <a:t>standarder</a:t>
            </a:r>
            <a:r>
              <a:rPr lang="sv-SE" sz="2400" dirty="0"/>
              <a:t>.</a:t>
            </a:r>
          </a:p>
          <a:p>
            <a:r>
              <a:rPr lang="sv-SE" sz="2400" dirty="0"/>
              <a:t>utveckla förmåga att lösa </a:t>
            </a:r>
            <a:r>
              <a:rPr lang="sv-SE" sz="2400" b="1" dirty="0">
                <a:solidFill>
                  <a:srgbClr val="00B0F0"/>
                </a:solidFill>
              </a:rPr>
              <a:t>produktionstekniska problem</a:t>
            </a:r>
            <a:r>
              <a:rPr lang="sv-SE" sz="2400" dirty="0"/>
              <a:t>.</a:t>
            </a:r>
          </a:p>
        </p:txBody>
      </p:sp>
      <p:sp>
        <p:nvSpPr>
          <p:cNvPr id="4" name="Platshållare för datum 3">
            <a:extLst>
              <a:ext uri="{FF2B5EF4-FFF2-40B4-BE49-F238E27FC236}">
                <a16:creationId xmlns:a16="http://schemas.microsoft.com/office/drawing/2014/main" id="{C58F4CAD-77A5-438B-A083-93C83E233C5A}"/>
              </a:ext>
            </a:extLst>
          </p:cNvPr>
          <p:cNvSpPr>
            <a:spLocks noGrp="1"/>
          </p:cNvSpPr>
          <p:nvPr>
            <p:ph type="dt" sz="half" idx="10"/>
          </p:nvPr>
        </p:nvSpPr>
        <p:spPr/>
        <p:txBody>
          <a:bodyPr/>
          <a:lstStyle/>
          <a:p>
            <a:pPr rtl="0"/>
            <a:fld id="{4C805C05-DA27-497A-9EA6-1B76E837A342}" type="datetime1">
              <a:rPr lang="sv-SE" smtClean="0"/>
              <a:t>2020-04-13</a:t>
            </a:fld>
            <a:endParaRPr lang="en-US" dirty="0"/>
          </a:p>
        </p:txBody>
      </p:sp>
    </p:spTree>
    <p:extLst>
      <p:ext uri="{BB962C8B-B14F-4D97-AF65-F5344CB8AC3E}">
        <p14:creationId xmlns:p14="http://schemas.microsoft.com/office/powerpoint/2010/main" val="133138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08B0F72-A060-4D43-9DA8-80D0AA89377C}"/>
              </a:ext>
            </a:extLst>
          </p:cNvPr>
          <p:cNvSpPr>
            <a:spLocks noGrp="1"/>
          </p:cNvSpPr>
          <p:nvPr>
            <p:ph idx="1"/>
          </p:nvPr>
        </p:nvSpPr>
        <p:spPr>
          <a:xfrm>
            <a:off x="581192" y="985838"/>
            <a:ext cx="11029615" cy="6423914"/>
          </a:xfrm>
        </p:spPr>
        <p:txBody>
          <a:bodyPr>
            <a:normAutofit/>
          </a:bodyPr>
          <a:lstStyle/>
          <a:p>
            <a:r>
              <a:rPr lang="sv-SE" sz="3200" dirty="0"/>
              <a:t>Sammanfogning av olika material med relevanta sammanfognings- metoder: </a:t>
            </a:r>
          </a:p>
          <a:p>
            <a:pPr lvl="1"/>
            <a:r>
              <a:rPr lang="sv-SE" sz="2800" dirty="0"/>
              <a:t>limning</a:t>
            </a:r>
          </a:p>
          <a:p>
            <a:pPr lvl="1"/>
            <a:r>
              <a:rPr lang="sv-SE" sz="2800" dirty="0"/>
              <a:t>nitning </a:t>
            </a:r>
          </a:p>
          <a:p>
            <a:pPr lvl="1"/>
            <a:r>
              <a:rPr lang="sv-SE" sz="2800" dirty="0"/>
              <a:t>skruvförband </a:t>
            </a:r>
          </a:p>
          <a:p>
            <a:pPr lvl="1"/>
            <a:r>
              <a:rPr lang="sv-SE" sz="2800" dirty="0"/>
              <a:t>svetsning </a:t>
            </a:r>
          </a:p>
          <a:p>
            <a:pPr lvl="1"/>
            <a:r>
              <a:rPr lang="sv-SE" sz="2800" dirty="0"/>
              <a:t>lödning</a:t>
            </a:r>
            <a:endParaRPr lang="sv-SE" sz="3200" b="1" dirty="0">
              <a:solidFill>
                <a:schemeClr val="accent2"/>
              </a:solidFill>
            </a:endParaRPr>
          </a:p>
          <a:p>
            <a:pPr marL="324000" lvl="1" indent="0">
              <a:buNone/>
            </a:pPr>
            <a:endParaRPr lang="sv-SE" sz="3600" dirty="0"/>
          </a:p>
        </p:txBody>
      </p:sp>
      <p:sp>
        <p:nvSpPr>
          <p:cNvPr id="2" name="Rubrik 1">
            <a:extLst>
              <a:ext uri="{FF2B5EF4-FFF2-40B4-BE49-F238E27FC236}">
                <a16:creationId xmlns:a16="http://schemas.microsoft.com/office/drawing/2014/main" id="{60EF88EB-E314-4217-91A1-09688F700165}"/>
              </a:ext>
            </a:extLst>
          </p:cNvPr>
          <p:cNvSpPr>
            <a:spLocks noGrp="1"/>
          </p:cNvSpPr>
          <p:nvPr>
            <p:ph type="title"/>
          </p:nvPr>
        </p:nvSpPr>
        <p:spPr>
          <a:xfrm>
            <a:off x="481176" y="87790"/>
            <a:ext cx="11029616" cy="1188720"/>
          </a:xfrm>
        </p:spPr>
        <p:txBody>
          <a:bodyPr/>
          <a:lstStyle/>
          <a:p>
            <a:r>
              <a:rPr lang="sv-SE" dirty="0"/>
              <a:t>Exempel sammanfogning </a:t>
            </a:r>
            <a:r>
              <a:rPr lang="sv-SE" sz="1800" dirty="0"/>
              <a:t>(gäller ofta för de flesta material)</a:t>
            </a:r>
            <a:endParaRPr lang="sv-SE" dirty="0"/>
          </a:p>
        </p:txBody>
      </p:sp>
      <p:sp>
        <p:nvSpPr>
          <p:cNvPr id="4" name="Platshållare för datum 3">
            <a:extLst>
              <a:ext uri="{FF2B5EF4-FFF2-40B4-BE49-F238E27FC236}">
                <a16:creationId xmlns:a16="http://schemas.microsoft.com/office/drawing/2014/main" id="{890BB5A7-4F86-4899-A917-3BEA71939C5B}"/>
              </a:ext>
            </a:extLst>
          </p:cNvPr>
          <p:cNvSpPr>
            <a:spLocks noGrp="1"/>
          </p:cNvSpPr>
          <p:nvPr>
            <p:ph type="dt" sz="half" idx="10"/>
          </p:nvPr>
        </p:nvSpPr>
        <p:spPr/>
        <p:txBody>
          <a:bodyPr/>
          <a:lstStyle/>
          <a:p>
            <a:pPr rtl="0"/>
            <a:fld id="{4C805C05-DA27-497A-9EA6-1B76E837A342}" type="datetime1">
              <a:rPr lang="sv-SE" smtClean="0"/>
              <a:t>2020-04-13</a:t>
            </a:fld>
            <a:endParaRPr lang="en-US" dirty="0"/>
          </a:p>
        </p:txBody>
      </p:sp>
      <p:pic>
        <p:nvPicPr>
          <p:cNvPr id="1026" name="Picture 2" descr="IDO Glow Rimfree® 60, dolt s-lås, för limning - Badrumsutrustning ...">
            <a:extLst>
              <a:ext uri="{FF2B5EF4-FFF2-40B4-BE49-F238E27FC236}">
                <a16:creationId xmlns:a16="http://schemas.microsoft.com/office/drawing/2014/main" id="{D14E60C9-1047-453E-A143-8B961B0EB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366" y="3956939"/>
            <a:ext cx="1857375"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tning – Wikipedia">
            <a:extLst>
              <a:ext uri="{FF2B5EF4-FFF2-40B4-BE49-F238E27FC236}">
                <a16:creationId xmlns:a16="http://schemas.microsoft.com/office/drawing/2014/main" id="{10718A96-CF4E-4F6B-B62A-3FA4F41CF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841" y="4739776"/>
            <a:ext cx="23812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timera skruvförband genom att mäta klämkraft - Industriell Dynamik">
            <a:extLst>
              <a:ext uri="{FF2B5EF4-FFF2-40B4-BE49-F238E27FC236}">
                <a16:creationId xmlns:a16="http://schemas.microsoft.com/office/drawing/2014/main" id="{A687AB36-1616-403C-ADDA-81122EE81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514" y="418732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vetsning - Runes Svets i Mariestad AB">
            <a:extLst>
              <a:ext uri="{FF2B5EF4-FFF2-40B4-BE49-F238E27FC236}">
                <a16:creationId xmlns:a16="http://schemas.microsoft.com/office/drawing/2014/main" id="{FCB49C82-D3C2-42A5-AD56-F7B009F73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3298" y="2958601"/>
            <a:ext cx="297180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tt löda - Posts | Facebook">
            <a:extLst>
              <a:ext uri="{FF2B5EF4-FFF2-40B4-BE49-F238E27FC236}">
                <a16:creationId xmlns:a16="http://schemas.microsoft.com/office/drawing/2014/main" id="{588A56F6-4123-436E-AC40-2B7F58755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6809" y="2541288"/>
            <a:ext cx="2933700" cy="1552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393B4F86-5BE6-4065-B588-70152966B907}"/>
              </a:ext>
            </a:extLst>
          </p:cNvPr>
          <p:cNvSpPr txBox="1"/>
          <p:nvPr/>
        </p:nvSpPr>
        <p:spPr>
          <a:xfrm>
            <a:off x="7556852" y="2604623"/>
            <a:ext cx="319318" cy="369332"/>
          </a:xfrm>
          <a:prstGeom prst="rect">
            <a:avLst/>
          </a:prstGeom>
          <a:noFill/>
        </p:spPr>
        <p:txBody>
          <a:bodyPr wrap="none" rtlCol="0">
            <a:spAutoFit/>
          </a:bodyPr>
          <a:lstStyle/>
          <a:p>
            <a:r>
              <a:rPr lang="sv-SE" dirty="0"/>
              <a:t>1</a:t>
            </a:r>
          </a:p>
        </p:txBody>
      </p:sp>
      <p:sp>
        <p:nvSpPr>
          <p:cNvPr id="11" name="textruta 10">
            <a:extLst>
              <a:ext uri="{FF2B5EF4-FFF2-40B4-BE49-F238E27FC236}">
                <a16:creationId xmlns:a16="http://schemas.microsoft.com/office/drawing/2014/main" id="{02FEF7CB-F4BB-4C56-B501-A004C239A403}"/>
              </a:ext>
            </a:extLst>
          </p:cNvPr>
          <p:cNvSpPr txBox="1"/>
          <p:nvPr/>
        </p:nvSpPr>
        <p:spPr>
          <a:xfrm>
            <a:off x="10811191" y="2202863"/>
            <a:ext cx="319318" cy="369332"/>
          </a:xfrm>
          <a:prstGeom prst="rect">
            <a:avLst/>
          </a:prstGeom>
          <a:noFill/>
        </p:spPr>
        <p:txBody>
          <a:bodyPr wrap="none" rtlCol="0">
            <a:spAutoFit/>
          </a:bodyPr>
          <a:lstStyle/>
          <a:p>
            <a:r>
              <a:rPr lang="sv-SE" dirty="0"/>
              <a:t>2</a:t>
            </a:r>
          </a:p>
        </p:txBody>
      </p:sp>
      <p:sp>
        <p:nvSpPr>
          <p:cNvPr id="12" name="textruta 11">
            <a:extLst>
              <a:ext uri="{FF2B5EF4-FFF2-40B4-BE49-F238E27FC236}">
                <a16:creationId xmlns:a16="http://schemas.microsoft.com/office/drawing/2014/main" id="{F95F5F7B-F83A-493D-8CA0-B96630A39523}"/>
              </a:ext>
            </a:extLst>
          </p:cNvPr>
          <p:cNvSpPr txBox="1"/>
          <p:nvPr/>
        </p:nvSpPr>
        <p:spPr>
          <a:xfrm>
            <a:off x="3805003" y="5431436"/>
            <a:ext cx="319318" cy="369332"/>
          </a:xfrm>
          <a:prstGeom prst="rect">
            <a:avLst/>
          </a:prstGeom>
          <a:noFill/>
        </p:spPr>
        <p:txBody>
          <a:bodyPr wrap="none" rtlCol="0">
            <a:spAutoFit/>
          </a:bodyPr>
          <a:lstStyle/>
          <a:p>
            <a:r>
              <a:rPr lang="sv-SE" dirty="0"/>
              <a:t>3</a:t>
            </a:r>
          </a:p>
        </p:txBody>
      </p:sp>
      <p:sp>
        <p:nvSpPr>
          <p:cNvPr id="13" name="textruta 12">
            <a:extLst>
              <a:ext uri="{FF2B5EF4-FFF2-40B4-BE49-F238E27FC236}">
                <a16:creationId xmlns:a16="http://schemas.microsoft.com/office/drawing/2014/main" id="{72EB63AA-688C-4074-B43A-F73BDEE92470}"/>
              </a:ext>
            </a:extLst>
          </p:cNvPr>
          <p:cNvSpPr txBox="1"/>
          <p:nvPr/>
        </p:nvSpPr>
        <p:spPr>
          <a:xfrm>
            <a:off x="10589451" y="6239248"/>
            <a:ext cx="319318" cy="369332"/>
          </a:xfrm>
          <a:prstGeom prst="rect">
            <a:avLst/>
          </a:prstGeom>
          <a:noFill/>
        </p:spPr>
        <p:txBody>
          <a:bodyPr wrap="none" rtlCol="0">
            <a:spAutoFit/>
          </a:bodyPr>
          <a:lstStyle/>
          <a:p>
            <a:r>
              <a:rPr lang="sv-SE" dirty="0"/>
              <a:t>4</a:t>
            </a:r>
          </a:p>
        </p:txBody>
      </p:sp>
      <p:sp>
        <p:nvSpPr>
          <p:cNvPr id="14" name="textruta 13">
            <a:extLst>
              <a:ext uri="{FF2B5EF4-FFF2-40B4-BE49-F238E27FC236}">
                <a16:creationId xmlns:a16="http://schemas.microsoft.com/office/drawing/2014/main" id="{7B20D3E5-7BE4-427C-8BAE-2583AD07259B}"/>
              </a:ext>
            </a:extLst>
          </p:cNvPr>
          <p:cNvSpPr txBox="1"/>
          <p:nvPr/>
        </p:nvSpPr>
        <p:spPr>
          <a:xfrm>
            <a:off x="7467250" y="6299629"/>
            <a:ext cx="319318" cy="369332"/>
          </a:xfrm>
          <a:prstGeom prst="rect">
            <a:avLst/>
          </a:prstGeom>
          <a:noFill/>
        </p:spPr>
        <p:txBody>
          <a:bodyPr wrap="none" rtlCol="0">
            <a:spAutoFit/>
          </a:bodyPr>
          <a:lstStyle/>
          <a:p>
            <a:r>
              <a:rPr lang="sv-SE" dirty="0"/>
              <a:t>5</a:t>
            </a:r>
          </a:p>
        </p:txBody>
      </p:sp>
    </p:spTree>
    <p:extLst>
      <p:ext uri="{BB962C8B-B14F-4D97-AF65-F5344CB8AC3E}">
        <p14:creationId xmlns:p14="http://schemas.microsoft.com/office/powerpoint/2010/main" val="309884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070239C-DD17-4CF8-8A2B-2D5EAF71D476}"/>
              </a:ext>
            </a:extLst>
          </p:cNvPr>
          <p:cNvSpPr>
            <a:spLocks noGrp="1"/>
          </p:cNvSpPr>
          <p:nvPr>
            <p:ph sz="half" idx="1"/>
          </p:nvPr>
        </p:nvSpPr>
        <p:spPr>
          <a:xfrm>
            <a:off x="581191" y="1370199"/>
            <a:ext cx="7183712" cy="5418840"/>
          </a:xfrm>
        </p:spPr>
        <p:txBody>
          <a:bodyPr anchor="ctr">
            <a:normAutofit/>
          </a:bodyPr>
          <a:lstStyle/>
          <a:p>
            <a:r>
              <a:rPr lang="sv-SE" sz="1800" dirty="0"/>
              <a:t>Metall</a:t>
            </a:r>
          </a:p>
          <a:p>
            <a:pPr lvl="1"/>
            <a:r>
              <a:rPr lang="sv-SE" sz="1600" dirty="0">
                <a:hlinkClick r:id="rId2"/>
              </a:rPr>
              <a:t>https://youtu.be/ywzib5Ocyn0</a:t>
            </a:r>
            <a:r>
              <a:rPr lang="sv-SE" sz="1600" dirty="0"/>
              <a:t>  (SVETSNING):</a:t>
            </a:r>
          </a:p>
          <a:p>
            <a:pPr lvl="1"/>
            <a:endParaRPr lang="sv-SE" sz="1800" dirty="0"/>
          </a:p>
          <a:p>
            <a:r>
              <a:rPr lang="sv-SE" sz="1800" dirty="0"/>
              <a:t>Trä:</a:t>
            </a:r>
          </a:p>
          <a:p>
            <a:pPr lvl="1"/>
            <a:r>
              <a:rPr lang="sv-SE" sz="1800" dirty="0">
                <a:hlinkClick r:id="rId3"/>
              </a:rPr>
              <a:t>https://youtu.be/lxz5s_7w8XM</a:t>
            </a:r>
            <a:r>
              <a:rPr lang="sv-SE" sz="1800" dirty="0"/>
              <a:t>  (JOINING)</a:t>
            </a:r>
          </a:p>
          <a:p>
            <a:pPr lvl="1"/>
            <a:r>
              <a:rPr lang="sv-SE" sz="1800" dirty="0">
                <a:hlinkClick r:id="rId4"/>
              </a:rPr>
              <a:t>https://youtu.be/xqCj0kNPsbQ</a:t>
            </a:r>
            <a:r>
              <a:rPr lang="sv-SE" sz="1800" dirty="0"/>
              <a:t>  (TRÄHUS)</a:t>
            </a:r>
          </a:p>
          <a:p>
            <a:r>
              <a:rPr lang="sv-SE" sz="2800" dirty="0"/>
              <a:t>Plast:</a:t>
            </a:r>
          </a:p>
          <a:p>
            <a:pPr lvl="1"/>
            <a:r>
              <a:rPr lang="sv-SE" sz="1800" dirty="0">
                <a:hlinkClick r:id="rId5"/>
              </a:rPr>
              <a:t>https://youtu.be/OZ3faPwxUMc</a:t>
            </a:r>
            <a:r>
              <a:rPr lang="sv-SE" sz="1800" dirty="0"/>
              <a:t> (LINOLIUM)</a:t>
            </a:r>
          </a:p>
          <a:p>
            <a:r>
              <a:rPr lang="sv-SE" sz="2800" dirty="0"/>
              <a:t>Övrigt</a:t>
            </a:r>
          </a:p>
          <a:p>
            <a:pPr lvl="1"/>
            <a:r>
              <a:rPr lang="sv-SE" sz="1800" dirty="0">
                <a:hlinkClick r:id="rId6"/>
              </a:rPr>
              <a:t>https://youtu.be/GUg90CL8DaA</a:t>
            </a:r>
            <a:r>
              <a:rPr lang="sv-SE" sz="1800" dirty="0"/>
              <a:t> (LECA)</a:t>
            </a:r>
          </a:p>
          <a:p>
            <a:pPr lvl="1"/>
            <a:r>
              <a:rPr lang="sv-SE" sz="1800" dirty="0">
                <a:hlinkClick r:id="rId7"/>
              </a:rPr>
              <a:t>https://youtu.be/a9FDL4miIRk</a:t>
            </a:r>
            <a:r>
              <a:rPr lang="sv-SE" sz="1800" dirty="0"/>
              <a:t> (LIMNING)</a:t>
            </a:r>
          </a:p>
          <a:p>
            <a:pPr lvl="1"/>
            <a:endParaRPr lang="sv-SE" sz="1800" dirty="0"/>
          </a:p>
        </p:txBody>
      </p:sp>
      <p:sp>
        <p:nvSpPr>
          <p:cNvPr id="2" name="Rubrik 1">
            <a:extLst>
              <a:ext uri="{FF2B5EF4-FFF2-40B4-BE49-F238E27FC236}">
                <a16:creationId xmlns:a16="http://schemas.microsoft.com/office/drawing/2014/main" id="{99B31EAC-65F2-4E59-99CA-A9C261C11138}"/>
              </a:ext>
            </a:extLst>
          </p:cNvPr>
          <p:cNvSpPr>
            <a:spLocks noGrp="1"/>
          </p:cNvSpPr>
          <p:nvPr>
            <p:ph type="title"/>
          </p:nvPr>
        </p:nvSpPr>
        <p:spPr>
          <a:xfrm>
            <a:off x="581193" y="92582"/>
            <a:ext cx="11029616" cy="988332"/>
          </a:xfrm>
        </p:spPr>
        <p:txBody>
          <a:bodyPr anchor="b">
            <a:normAutofit/>
          </a:bodyPr>
          <a:lstStyle/>
          <a:p>
            <a:r>
              <a:rPr lang="sv-SE" dirty="0"/>
              <a:t>Exempel på sammanfogning</a:t>
            </a:r>
          </a:p>
        </p:txBody>
      </p:sp>
      <p:pic>
        <p:nvPicPr>
          <p:cNvPr id="5" name="Bildobjekt 4">
            <a:extLst>
              <a:ext uri="{FF2B5EF4-FFF2-40B4-BE49-F238E27FC236}">
                <a16:creationId xmlns:a16="http://schemas.microsoft.com/office/drawing/2014/main" id="{5FA5442C-6705-4022-A28A-236D346C03A7}"/>
              </a:ext>
            </a:extLst>
          </p:cNvPr>
          <p:cNvPicPr>
            <a:picLocks noChangeAspect="1"/>
          </p:cNvPicPr>
          <p:nvPr/>
        </p:nvPicPr>
        <p:blipFill rotWithShape="1">
          <a:blip r:embed="rId8"/>
          <a:srcRect t="5415" r="1" b="1025"/>
          <a:stretch/>
        </p:blipFill>
        <p:spPr>
          <a:xfrm>
            <a:off x="6096000" y="1941226"/>
            <a:ext cx="5213880" cy="3599499"/>
          </a:xfrm>
          <a:prstGeom prst="rect">
            <a:avLst/>
          </a:prstGeom>
          <a:noFill/>
        </p:spPr>
      </p:pic>
    </p:spTree>
    <p:extLst>
      <p:ext uri="{BB962C8B-B14F-4D97-AF65-F5344CB8AC3E}">
        <p14:creationId xmlns:p14="http://schemas.microsoft.com/office/powerpoint/2010/main" val="411964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C792D-4FBE-476C-8F4F-7C8FE3699BCA}"/>
              </a:ext>
            </a:extLst>
          </p:cNvPr>
          <p:cNvSpPr>
            <a:spLocks noGrp="1"/>
          </p:cNvSpPr>
          <p:nvPr>
            <p:ph type="title"/>
          </p:nvPr>
        </p:nvSpPr>
        <p:spPr>
          <a:xfrm>
            <a:off x="581192" y="153516"/>
            <a:ext cx="11029616" cy="1188720"/>
          </a:xfrm>
        </p:spPr>
        <p:txBody>
          <a:bodyPr/>
          <a:lstStyle/>
          <a:p>
            <a:r>
              <a:rPr lang="sv-SE" dirty="0"/>
              <a:t>Exempel på företag som sysslar med sammanfogning</a:t>
            </a:r>
          </a:p>
        </p:txBody>
      </p:sp>
      <p:sp>
        <p:nvSpPr>
          <p:cNvPr id="3" name="Platshållare för innehåll 2">
            <a:extLst>
              <a:ext uri="{FF2B5EF4-FFF2-40B4-BE49-F238E27FC236}">
                <a16:creationId xmlns:a16="http://schemas.microsoft.com/office/drawing/2014/main" id="{A15BA0AA-62BC-49B3-9709-99E0A64F1ADF}"/>
              </a:ext>
            </a:extLst>
          </p:cNvPr>
          <p:cNvSpPr>
            <a:spLocks noGrp="1"/>
          </p:cNvSpPr>
          <p:nvPr>
            <p:ph idx="1"/>
          </p:nvPr>
        </p:nvSpPr>
        <p:spPr>
          <a:xfrm>
            <a:off x="581192" y="1325880"/>
            <a:ext cx="11029615" cy="5419090"/>
          </a:xfrm>
        </p:spPr>
        <p:txBody>
          <a:bodyPr>
            <a:normAutofit/>
          </a:bodyPr>
          <a:lstStyle/>
          <a:p>
            <a:r>
              <a:rPr lang="sv-SE" sz="2000" b="1" dirty="0"/>
              <a:t>Svenska Fog: Välkommen till hela Sveriges </a:t>
            </a:r>
            <a:r>
              <a:rPr lang="sv-SE" sz="2000" b="1" dirty="0" err="1">
                <a:solidFill>
                  <a:schemeClr val="accent2"/>
                </a:solidFill>
              </a:rPr>
              <a:t>fogfirma</a:t>
            </a:r>
            <a:r>
              <a:rPr lang="sv-SE" sz="2000" b="1" dirty="0"/>
              <a:t>, "Vi fogar Sverige”</a:t>
            </a:r>
          </a:p>
          <a:p>
            <a:pPr lvl="1"/>
            <a:r>
              <a:rPr lang="sv-SE" sz="1800" dirty="0">
                <a:hlinkClick r:id="rId2"/>
              </a:rPr>
              <a:t>https://svenskafog.se/index.html</a:t>
            </a:r>
            <a:r>
              <a:rPr lang="sv-SE" sz="1800" dirty="0"/>
              <a:t> </a:t>
            </a:r>
            <a:endParaRPr lang="sv-SE" sz="1700" b="1" dirty="0"/>
          </a:p>
          <a:p>
            <a:pPr marL="324000" lvl="1" indent="0">
              <a:buNone/>
            </a:pPr>
            <a:endParaRPr lang="sv-SE" sz="1800" dirty="0"/>
          </a:p>
          <a:p>
            <a:r>
              <a:rPr lang="sv-SE" sz="2000" b="1" dirty="0"/>
              <a:t>Eksjöverken: tillverkning av stålkonstruktioner. Vi hjälper till med allt ifrån idé till färdig produkt. Utöver det så utför vi även </a:t>
            </a:r>
            <a:r>
              <a:rPr lang="sv-SE" sz="2000" b="1" dirty="0">
                <a:solidFill>
                  <a:schemeClr val="accent2"/>
                </a:solidFill>
              </a:rPr>
              <a:t>legosvetsning</a:t>
            </a:r>
            <a:r>
              <a:rPr lang="sv-SE" sz="2000" b="1" dirty="0"/>
              <a:t> åt industrier</a:t>
            </a:r>
          </a:p>
          <a:p>
            <a:pPr lvl="1"/>
            <a:r>
              <a:rPr lang="sv-SE" sz="1800" dirty="0">
                <a:hlinkClick r:id="rId3"/>
              </a:rPr>
              <a:t>https://eksjoverken.se/</a:t>
            </a:r>
            <a:r>
              <a:rPr lang="sv-SE" sz="1700" dirty="0"/>
              <a:t>. </a:t>
            </a:r>
            <a:endParaRPr lang="sv-SE" sz="1800" dirty="0"/>
          </a:p>
          <a:p>
            <a:pPr marL="324000" lvl="1" indent="0">
              <a:buNone/>
            </a:pPr>
            <a:r>
              <a:rPr lang="sv-SE" sz="1800" dirty="0"/>
              <a:t> </a:t>
            </a:r>
          </a:p>
          <a:p>
            <a:r>
              <a:rPr lang="sv-SE" sz="2100" b="1" dirty="0"/>
              <a:t>GA Lindberg: Ofta gör man inget egentligt </a:t>
            </a:r>
            <a:r>
              <a:rPr lang="sv-SE" sz="2100" b="1" dirty="0" err="1">
                <a:solidFill>
                  <a:schemeClr val="accent2"/>
                </a:solidFill>
              </a:rPr>
              <a:t>limval</a:t>
            </a:r>
            <a:r>
              <a:rPr lang="sv-SE" sz="2100" b="1" dirty="0">
                <a:solidFill>
                  <a:schemeClr val="accent2"/>
                </a:solidFill>
              </a:rPr>
              <a:t> </a:t>
            </a:r>
            <a:r>
              <a:rPr lang="sv-SE" sz="2100" b="1" dirty="0"/>
              <a:t>utan blir glad om man hittar något som duger. Man vill helst inte ta ansvar för limfrågorna som egentligen har väldigt stor påverkan på val av produkt.</a:t>
            </a:r>
            <a:endParaRPr lang="sv-SE" sz="2100" dirty="0"/>
          </a:p>
          <a:p>
            <a:pPr lvl="1"/>
            <a:r>
              <a:rPr lang="sv-SE" sz="1800" dirty="0">
                <a:hlinkClick r:id="rId4"/>
              </a:rPr>
              <a:t>https://www.galindberg.se/sv/produkter/lim-och-tatning/1002</a:t>
            </a:r>
            <a:r>
              <a:rPr lang="sv-SE" sz="1800" dirty="0"/>
              <a:t> </a:t>
            </a:r>
          </a:p>
        </p:txBody>
      </p:sp>
      <p:sp>
        <p:nvSpPr>
          <p:cNvPr id="4" name="Platshållare för datum 3">
            <a:extLst>
              <a:ext uri="{FF2B5EF4-FFF2-40B4-BE49-F238E27FC236}">
                <a16:creationId xmlns:a16="http://schemas.microsoft.com/office/drawing/2014/main" id="{78B9E3FE-F67A-47B6-AF7A-B2ED87A0E8E1}"/>
              </a:ext>
            </a:extLst>
          </p:cNvPr>
          <p:cNvSpPr>
            <a:spLocks noGrp="1"/>
          </p:cNvSpPr>
          <p:nvPr>
            <p:ph type="dt" sz="half" idx="10"/>
          </p:nvPr>
        </p:nvSpPr>
        <p:spPr/>
        <p:txBody>
          <a:bodyPr/>
          <a:lstStyle/>
          <a:p>
            <a:pPr rtl="0"/>
            <a:fld id="{4C805C05-DA27-497A-9EA6-1B76E837A342}" type="datetime1">
              <a:rPr lang="sv-SE" smtClean="0"/>
              <a:t>2020-04-13</a:t>
            </a:fld>
            <a:endParaRPr lang="en-US" dirty="0"/>
          </a:p>
        </p:txBody>
      </p:sp>
    </p:spTree>
    <p:extLst>
      <p:ext uri="{BB962C8B-B14F-4D97-AF65-F5344CB8AC3E}">
        <p14:creationId xmlns:p14="http://schemas.microsoft.com/office/powerpoint/2010/main" val="211847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B0CE7B-CE0C-4B9F-897D-0C9FD66CC884}"/>
              </a:ext>
            </a:extLst>
          </p:cNvPr>
          <p:cNvSpPr>
            <a:spLocks noGrp="1"/>
          </p:cNvSpPr>
          <p:nvPr>
            <p:ph type="title"/>
          </p:nvPr>
        </p:nvSpPr>
        <p:spPr/>
        <p:txBody>
          <a:bodyPr/>
          <a:lstStyle/>
          <a:p>
            <a:r>
              <a:rPr lang="sv-SE" dirty="0" err="1"/>
              <a:t>DiskussionsUppgift</a:t>
            </a:r>
            <a:endParaRPr lang="sv-SE" dirty="0"/>
          </a:p>
        </p:txBody>
      </p:sp>
      <p:sp>
        <p:nvSpPr>
          <p:cNvPr id="3" name="Platshållare för innehåll 2">
            <a:extLst>
              <a:ext uri="{FF2B5EF4-FFF2-40B4-BE49-F238E27FC236}">
                <a16:creationId xmlns:a16="http://schemas.microsoft.com/office/drawing/2014/main" id="{F7E8D7FD-EFF0-4E50-B952-463A8A6853DD}"/>
              </a:ext>
            </a:extLst>
          </p:cNvPr>
          <p:cNvSpPr>
            <a:spLocks noGrp="1"/>
          </p:cNvSpPr>
          <p:nvPr>
            <p:ph idx="1"/>
          </p:nvPr>
        </p:nvSpPr>
        <p:spPr/>
        <p:txBody>
          <a:bodyPr>
            <a:normAutofit/>
          </a:bodyPr>
          <a:lstStyle/>
          <a:p>
            <a:r>
              <a:rPr lang="sv-SE" sz="2800" dirty="0"/>
              <a:t>Vilken artefakt skall ni designa?</a:t>
            </a:r>
          </a:p>
          <a:p>
            <a:r>
              <a:rPr lang="sv-SE" sz="2800" dirty="0"/>
              <a:t>Vilka egenskaper skall den ha? </a:t>
            </a:r>
          </a:p>
          <a:p>
            <a:r>
              <a:rPr lang="sv-SE" sz="2800" dirty="0"/>
              <a:t>Vilket/vilka material skall ni använda?</a:t>
            </a:r>
          </a:p>
          <a:p>
            <a:r>
              <a:rPr lang="sv-SE" sz="2800" dirty="0">
                <a:solidFill>
                  <a:schemeClr val="tx1"/>
                </a:solidFill>
              </a:rPr>
              <a:t>Hur skall materialen bearbetas?</a:t>
            </a:r>
          </a:p>
          <a:p>
            <a:pPr lvl="1"/>
            <a:r>
              <a:rPr lang="sv-SE" sz="2500" dirty="0">
                <a:solidFill>
                  <a:schemeClr val="tx1"/>
                </a:solidFill>
              </a:rPr>
              <a:t>Vilka parametrar tror ni en konstruktör beaktar vid val av bearbetning?</a:t>
            </a:r>
          </a:p>
          <a:p>
            <a:r>
              <a:rPr lang="sv-SE" sz="2800" b="1" dirty="0">
                <a:solidFill>
                  <a:schemeClr val="accent2"/>
                </a:solidFill>
              </a:rPr>
              <a:t>Hur skall materialen sammanfogas? </a:t>
            </a:r>
          </a:p>
        </p:txBody>
      </p:sp>
      <p:sp>
        <p:nvSpPr>
          <p:cNvPr id="4" name="Platshållare för datum 3">
            <a:extLst>
              <a:ext uri="{FF2B5EF4-FFF2-40B4-BE49-F238E27FC236}">
                <a16:creationId xmlns:a16="http://schemas.microsoft.com/office/drawing/2014/main" id="{21D38A16-16A5-4811-8290-51A52CCF7464}"/>
              </a:ext>
            </a:extLst>
          </p:cNvPr>
          <p:cNvSpPr>
            <a:spLocks noGrp="1"/>
          </p:cNvSpPr>
          <p:nvPr>
            <p:ph type="dt" sz="half" idx="10"/>
          </p:nvPr>
        </p:nvSpPr>
        <p:spPr/>
        <p:txBody>
          <a:bodyPr/>
          <a:lstStyle/>
          <a:p>
            <a:pPr rtl="0"/>
            <a:fld id="{4C805C05-DA27-497A-9EA6-1B76E837A342}" type="datetime1">
              <a:rPr lang="sv-SE" smtClean="0"/>
              <a:t>2020-04-07</a:t>
            </a:fld>
            <a:endParaRPr lang="en-US" dirty="0"/>
          </a:p>
        </p:txBody>
      </p:sp>
    </p:spTree>
    <p:extLst>
      <p:ext uri="{BB962C8B-B14F-4D97-AF65-F5344CB8AC3E}">
        <p14:creationId xmlns:p14="http://schemas.microsoft.com/office/powerpoint/2010/main" val="408510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9073_TF33552983" id="{D58C24B1-E62B-4764-B45C-E4008A4F31AC}" vid="{8CA65DCE-CFC6-41D4-BF5E-1132B1F5F0B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Words>
  <Application>Microsoft Office PowerPoint</Application>
  <PresentationFormat>Bredbild</PresentationFormat>
  <Paragraphs>62</Paragraphs>
  <Slides>9</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Arial</vt:lpstr>
      <vt:lpstr>Calibri</vt:lpstr>
      <vt:lpstr>Franklin Gothic Book</vt:lpstr>
      <vt:lpstr>Franklin Gothic Demi</vt:lpstr>
      <vt:lpstr>Wingdings 2</vt:lpstr>
      <vt:lpstr>DividendVTI</vt:lpstr>
      <vt:lpstr>Material - sammanfogning </vt:lpstr>
      <vt:lpstr>Definition – synonymer till sammanfogning (material)</vt:lpstr>
      <vt:lpstr>WIKISKOLA - Bearbetning </vt:lpstr>
      <vt:lpstr>Ämne - Sammanfogningsteknik </vt:lpstr>
      <vt:lpstr>Sammanfogningsteknik </vt:lpstr>
      <vt:lpstr>Exempel sammanfogning (gäller ofta för de flesta material)</vt:lpstr>
      <vt:lpstr>Exempel på sammanfogning</vt:lpstr>
      <vt:lpstr>Exempel på företag som sysslar med sammanfogning</vt:lpstr>
      <vt:lpstr>DiskussionsUppgift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2020-03-30T08:52:04Z</dcterms:created>
  <dcterms:modified xsi:type="dcterms:W3CDTF">2020-04-13T10:59:56Z</dcterms:modified>
</cp:coreProperties>
</file>