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5" r:id="rId2"/>
    <p:sldId id="274" r:id="rId3"/>
    <p:sldId id="276" r:id="rId4"/>
    <p:sldId id="289" r:id="rId5"/>
    <p:sldId id="293" r:id="rId6"/>
    <p:sldId id="299" r:id="rId7"/>
    <p:sldId id="300" r:id="rId8"/>
    <p:sldId id="301" r:id="rId9"/>
    <p:sldId id="302" r:id="rId10"/>
    <p:sldId id="303" r:id="rId11"/>
    <p:sldId id="296" r:id="rId12"/>
    <p:sldId id="304" r:id="rId13"/>
    <p:sldId id="295" r:id="rId14"/>
  </p:sldIdLst>
  <p:sldSz cx="12192000" cy="6858000"/>
  <p:notesSz cx="6858000" cy="9144000"/>
  <p:defaultTextStyle>
    <a:defPPr rtl="0">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pos="6816" userDrawn="1">
          <p15:clr>
            <a:srgbClr val="A4A3A4"/>
          </p15:clr>
        </p15:guide>
        <p15:guide id="3" pos="816"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8" clrIdx="1"/>
  <p:cmAuthor id="3" name="Jörn Karlsson" initials="JK" lastIdx="2" clrIdx="2">
    <p:extLst>
      <p:ext uri="{19B8F6BF-5375-455C-9EA6-DF929625EA0E}">
        <p15:presenceInfo xmlns:p15="http://schemas.microsoft.com/office/powerpoint/2012/main" userId="2c4b34143529616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79559" autoAdjust="0"/>
  </p:normalViewPr>
  <p:slideViewPr>
    <p:cSldViewPr>
      <p:cViewPr>
        <p:scale>
          <a:sx n="60" d="100"/>
          <a:sy n="60" d="100"/>
        </p:scale>
        <p:origin x="12" y="189"/>
      </p:cViewPr>
      <p:guideLst>
        <p:guide pos="3840"/>
        <p:guide pos="6816"/>
        <p:guide pos="816"/>
        <p:guide orient="horz" pos="2160"/>
      </p:guideLst>
    </p:cSldViewPr>
  </p:slideViewPr>
  <p:notesTextViewPr>
    <p:cViewPr>
      <p:scale>
        <a:sx n="1" d="1"/>
        <a:sy n="1" d="1"/>
      </p:scale>
      <p:origin x="0" y="0"/>
    </p:cViewPr>
  </p:notesTextViewPr>
  <p:notesViewPr>
    <p:cSldViewPr>
      <p:cViewPr varScale="1">
        <p:scale>
          <a:sx n="95" d="100"/>
          <a:sy n="95" d="100"/>
        </p:scale>
        <p:origin x="357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dirty="0" err="1"/>
              <a:t>Årsintäkt</a:t>
            </a:r>
            <a:endParaRPr lang="en-US" dirty="0"/>
          </a:p>
        </c:rich>
      </c:tx>
      <c:layout>
        <c:manualLayout>
          <c:xMode val="edge"/>
          <c:yMode val="edge"/>
          <c:x val="0.43559265442404005"/>
          <c:y val="3.0769230769230769E-3"/>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sv-SE"/>
        </a:p>
      </c:txPr>
    </c:title>
    <c:autoTitleDeleted val="0"/>
    <c:plotArea>
      <c:layout>
        <c:manualLayout>
          <c:layoutTarget val="inner"/>
          <c:xMode val="edge"/>
          <c:yMode val="edge"/>
          <c:x val="0.10302325397973"/>
          <c:y val="9.2415505754088439E-2"/>
          <c:w val="0.88228559410040353"/>
          <c:h val="0.79496402180496684"/>
        </c:manualLayout>
      </c:layout>
      <c:barChart>
        <c:barDir val="col"/>
        <c:grouping val="clustered"/>
        <c:varyColors val="0"/>
        <c:ser>
          <c:idx val="0"/>
          <c:order val="0"/>
          <c:tx>
            <c:strRef>
              <c:f>Sheet1!$B$1</c:f>
              <c:strCache>
                <c:ptCount val="1"/>
                <c:pt idx="0">
                  <c:v>Årskostnad</c:v>
                </c:pt>
              </c:strCache>
            </c:strRef>
          </c:tx>
          <c:spPr>
            <a:gradFill rotWithShape="1">
              <a:gsLst>
                <a:gs pos="0">
                  <a:schemeClr val="dk1">
                    <a:tint val="88500"/>
                    <a:satMod val="103000"/>
                    <a:lumMod val="118000"/>
                  </a:schemeClr>
                </a:gs>
                <a:gs pos="50000">
                  <a:schemeClr val="dk1">
                    <a:tint val="88500"/>
                    <a:satMod val="89000"/>
                    <a:lumMod val="91000"/>
                  </a:schemeClr>
                </a:gs>
                <a:gs pos="100000">
                  <a:schemeClr val="dk1">
                    <a:tint val="88500"/>
                    <a:lumMod val="69000"/>
                  </a:schemeClr>
                </a:gs>
              </a:gsLst>
              <a:lin ang="5400000" scaled="0"/>
            </a:gradFill>
            <a:ln>
              <a:noFill/>
            </a:ln>
            <a:effectLst/>
          </c:spPr>
          <c:invertIfNegative val="0"/>
          <c:cat>
            <c:strRef>
              <c:f>Sheet1!$A$2:$A$11</c:f>
              <c:strCache>
                <c:ptCount val="4"/>
                <c:pt idx="0">
                  <c:v>Kund 1</c:v>
                </c:pt>
                <c:pt idx="1">
                  <c:v>Kund 2</c:v>
                </c:pt>
                <c:pt idx="2">
                  <c:v>Kund 3</c:v>
                </c:pt>
                <c:pt idx="3">
                  <c:v> Kund 4</c:v>
                </c:pt>
              </c:strCache>
            </c:strRef>
          </c:cat>
          <c:val>
            <c:numRef>
              <c:f>Sheet1!$B$2:$B$11</c:f>
              <c:numCache>
                <c:formatCode>#,##0</c:formatCode>
                <c:ptCount val="10"/>
                <c:pt idx="0">
                  <c:v>1325000</c:v>
                </c:pt>
                <c:pt idx="1">
                  <c:v>900500</c:v>
                </c:pt>
                <c:pt idx="2">
                  <c:v>575000</c:v>
                </c:pt>
                <c:pt idx="3">
                  <c:v>395000</c:v>
                </c:pt>
              </c:numCache>
            </c:numRef>
          </c:val>
          <c:extLst>
            <c:ext xmlns:c16="http://schemas.microsoft.com/office/drawing/2014/chart" uri="{C3380CC4-5D6E-409C-BE32-E72D297353CC}">
              <c16:uniqueId val="{00000000-E3D1-41CE-8E55-A27666A0EECA}"/>
            </c:ext>
          </c:extLst>
        </c:ser>
        <c:dLbls>
          <c:showLegendKey val="0"/>
          <c:showVal val="0"/>
          <c:showCatName val="0"/>
          <c:showSerName val="0"/>
          <c:showPercent val="0"/>
          <c:showBubbleSize val="0"/>
        </c:dLbls>
        <c:gapWidth val="100"/>
        <c:overlap val="-24"/>
        <c:axId val="352511456"/>
        <c:axId val="352512576"/>
      </c:barChart>
      <c:catAx>
        <c:axId val="35251145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2"/>
                </a:solidFill>
                <a:latin typeface="+mn-lt"/>
                <a:ea typeface="+mn-ea"/>
                <a:cs typeface="+mn-cs"/>
              </a:defRPr>
            </a:pPr>
            <a:endParaRPr lang="sv-SE"/>
          </a:p>
        </c:txPr>
        <c:crossAx val="352512576"/>
        <c:crosses val="autoZero"/>
        <c:auto val="1"/>
        <c:lblAlgn val="ctr"/>
        <c:lblOffset val="0"/>
        <c:noMultiLvlLbl val="0"/>
      </c:catAx>
      <c:valAx>
        <c:axId val="352512576"/>
        <c:scaling>
          <c:orientation val="minMax"/>
          <c:min val="0"/>
        </c:scaling>
        <c:delete val="0"/>
        <c:axPos val="l"/>
        <c:majorGridlines>
          <c:spPr>
            <a:ln w="9525" cap="flat" cmpd="sng" algn="ctr">
              <a:solidFill>
                <a:schemeClr val="tx2">
                  <a:lumMod val="15000"/>
                  <a:lumOff val="85000"/>
                </a:schemeClr>
              </a:solidFill>
              <a:round/>
            </a:ln>
            <a:effectLst/>
          </c:spPr>
        </c:majorGridlines>
        <c:numFmt formatCode="#,##0\ [$SEK]"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sv-SE"/>
          </a:p>
        </c:txPr>
        <c:crossAx val="352511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1"/>
    </mc:Choice>
    <mc:Fallback>
      <c:style val="1"/>
    </mc:Fallback>
  </mc:AlternateContent>
  <c:chart>
    <c:title>
      <c:layout>
        <c:manualLayout>
          <c:xMode val="edge"/>
          <c:yMode val="edge"/>
          <c:x val="0.43559265442404005"/>
          <c:y val="3.0769230769230769E-3"/>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sv-SE"/>
        </a:p>
      </c:txPr>
    </c:title>
    <c:autoTitleDeleted val="0"/>
    <c:plotArea>
      <c:layout>
        <c:manualLayout>
          <c:layoutTarget val="inner"/>
          <c:xMode val="edge"/>
          <c:yMode val="edge"/>
          <c:x val="0.14546748032666915"/>
          <c:y val="9.2415581831880242E-2"/>
          <c:w val="0.88228559410040353"/>
          <c:h val="0.79496402180496684"/>
        </c:manualLayout>
      </c:layout>
      <c:barChart>
        <c:barDir val="col"/>
        <c:grouping val="clustered"/>
        <c:varyColors val="0"/>
        <c:ser>
          <c:idx val="0"/>
          <c:order val="0"/>
          <c:tx>
            <c:strRef>
              <c:f>Sheet1!$B$1</c:f>
              <c:strCache>
                <c:ptCount val="1"/>
                <c:pt idx="0">
                  <c:v>Årskostnad</c:v>
                </c:pt>
              </c:strCache>
            </c:strRef>
          </c:tx>
          <c:spPr>
            <a:gradFill rotWithShape="1">
              <a:gsLst>
                <a:gs pos="0">
                  <a:schemeClr val="dk1">
                    <a:tint val="88500"/>
                    <a:satMod val="103000"/>
                    <a:lumMod val="118000"/>
                  </a:schemeClr>
                </a:gs>
                <a:gs pos="50000">
                  <a:schemeClr val="dk1">
                    <a:tint val="88500"/>
                    <a:satMod val="89000"/>
                    <a:lumMod val="91000"/>
                  </a:schemeClr>
                </a:gs>
                <a:gs pos="100000">
                  <a:schemeClr val="dk1">
                    <a:tint val="88500"/>
                    <a:lumMod val="69000"/>
                  </a:schemeClr>
                </a:gs>
              </a:gsLst>
              <a:lin ang="5400000" scaled="0"/>
            </a:gradFill>
            <a:ln>
              <a:noFill/>
            </a:ln>
            <a:effectLst/>
          </c:spPr>
          <c:invertIfNegative val="0"/>
          <c:cat>
            <c:strRef>
              <c:f>Sheet1!$A$2:$A$11</c:f>
              <c:strCache>
                <c:ptCount val="10"/>
                <c:pt idx="0">
                  <c:v>Delar och material</c:v>
                </c:pt>
                <c:pt idx="1">
                  <c:v>Tillverkningsutrustning</c:v>
                </c:pt>
                <c:pt idx="2">
                  <c:v>Löner</c:v>
                </c:pt>
                <c:pt idx="3">
                  <c:v>Underhåll</c:v>
                </c:pt>
                <c:pt idx="4">
                  <c:v>Kontorshyra</c:v>
                </c:pt>
                <c:pt idx="5">
                  <c:v>Lagerhyra</c:v>
                </c:pt>
                <c:pt idx="6">
                  <c:v>Försäkring</c:v>
                </c:pt>
                <c:pt idx="7">
                  <c:v>Förmåner och pensioner</c:v>
                </c:pt>
                <c:pt idx="8">
                  <c:v>Fordon</c:v>
                </c:pt>
                <c:pt idx="9">
                  <c:v>Undersökning</c:v>
                </c:pt>
              </c:strCache>
            </c:strRef>
          </c:cat>
          <c:val>
            <c:numRef>
              <c:f>Sheet1!$B$2:$B$11</c:f>
              <c:numCache>
                <c:formatCode>#,##0</c:formatCode>
                <c:ptCount val="10"/>
                <c:pt idx="0">
                  <c:v>1325000</c:v>
                </c:pt>
                <c:pt idx="1">
                  <c:v>900500</c:v>
                </c:pt>
                <c:pt idx="2">
                  <c:v>575000</c:v>
                </c:pt>
                <c:pt idx="3">
                  <c:v>395000</c:v>
                </c:pt>
                <c:pt idx="4">
                  <c:v>295000</c:v>
                </c:pt>
                <c:pt idx="5">
                  <c:v>250000</c:v>
                </c:pt>
                <c:pt idx="6">
                  <c:v>180000</c:v>
                </c:pt>
                <c:pt idx="7">
                  <c:v>130000</c:v>
                </c:pt>
                <c:pt idx="8">
                  <c:v>125000</c:v>
                </c:pt>
                <c:pt idx="9">
                  <c:v>75000</c:v>
                </c:pt>
              </c:numCache>
            </c:numRef>
          </c:val>
          <c:extLst>
            <c:ext xmlns:c16="http://schemas.microsoft.com/office/drawing/2014/chart" uri="{C3380CC4-5D6E-409C-BE32-E72D297353CC}">
              <c16:uniqueId val="{00000000-E3D1-41CE-8E55-A27666A0EECA}"/>
            </c:ext>
          </c:extLst>
        </c:ser>
        <c:dLbls>
          <c:showLegendKey val="0"/>
          <c:showVal val="0"/>
          <c:showCatName val="0"/>
          <c:showSerName val="0"/>
          <c:showPercent val="0"/>
          <c:showBubbleSize val="0"/>
        </c:dLbls>
        <c:gapWidth val="100"/>
        <c:overlap val="-24"/>
        <c:axId val="352511456"/>
        <c:axId val="352512576"/>
      </c:barChart>
      <c:catAx>
        <c:axId val="35251145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2"/>
                </a:solidFill>
                <a:latin typeface="+mn-lt"/>
                <a:ea typeface="+mn-ea"/>
                <a:cs typeface="+mn-cs"/>
              </a:defRPr>
            </a:pPr>
            <a:endParaRPr lang="sv-SE"/>
          </a:p>
        </c:txPr>
        <c:crossAx val="352512576"/>
        <c:crosses val="autoZero"/>
        <c:auto val="1"/>
        <c:lblAlgn val="ctr"/>
        <c:lblOffset val="0"/>
        <c:noMultiLvlLbl val="0"/>
      </c:catAx>
      <c:valAx>
        <c:axId val="352512576"/>
        <c:scaling>
          <c:orientation val="minMax"/>
          <c:min val="0"/>
        </c:scaling>
        <c:delete val="0"/>
        <c:axPos val="l"/>
        <c:majorGridlines>
          <c:spPr>
            <a:ln w="9525" cap="flat" cmpd="sng" algn="ctr">
              <a:solidFill>
                <a:schemeClr val="tx2">
                  <a:lumMod val="15000"/>
                  <a:lumOff val="85000"/>
                </a:schemeClr>
              </a:solidFill>
              <a:round/>
            </a:ln>
            <a:effectLst/>
          </c:spPr>
        </c:majorGridlines>
        <c:numFmt formatCode="#,##0\ [$SEK]"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sv-SE"/>
          </a:p>
        </c:txPr>
        <c:crossAx val="352511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2.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502359-E29E-4A2D-ACAC-4DCAC351BAD4}" type="doc">
      <dgm:prSet loTypeId="urn:microsoft.com/office/officeart/2005/8/layout/orgChart1" loCatId="hierarchy" qsTypeId="urn:microsoft.com/office/officeart/2005/8/quickstyle/simple1" qsCatId="simple" csTypeId="urn:microsoft.com/office/officeart/2005/8/colors/accent0_3" csCatId="mainScheme" phldr="1"/>
      <dgm:spPr/>
      <dgm:t>
        <a:bodyPr rtlCol="0"/>
        <a:lstStyle/>
        <a:p>
          <a:pPr rtl="0"/>
          <a:endParaRPr lang="en-US"/>
        </a:p>
      </dgm:t>
    </dgm:pt>
    <dgm:pt modelId="{1AE76108-91FB-44D8-8A89-B8E208F7E5CA}">
      <dgm:prSet phldrT="[Text]" custT="1"/>
      <dgm:spPr/>
      <dgm:t>
        <a:bodyPr rtlCol="0"/>
        <a:lstStyle/>
        <a:p>
          <a:pPr rtl="0"/>
          <a:r>
            <a:rPr lang="sv-se" sz="1900" dirty="0"/>
            <a:t>[Fullständigt namn] Projektledare</a:t>
          </a:r>
        </a:p>
      </dgm:t>
    </dgm:pt>
    <dgm:pt modelId="{FB6FE0FF-6322-4547-93AB-8311BC623C08}" type="parTrans" cxnId="{14EE8AC3-0110-4526-90CC-06B68394D9E2}">
      <dgm:prSet/>
      <dgm:spPr/>
      <dgm:t>
        <a:bodyPr rtlCol="0"/>
        <a:lstStyle/>
        <a:p>
          <a:pPr rtl="0"/>
          <a:endParaRPr lang="en-US" sz="2200"/>
        </a:p>
      </dgm:t>
    </dgm:pt>
    <dgm:pt modelId="{0D0D4CAD-4648-4F86-96D2-249E348C9951}" type="sibTrans" cxnId="{14EE8AC3-0110-4526-90CC-06B68394D9E2}">
      <dgm:prSet/>
      <dgm:spPr/>
      <dgm:t>
        <a:bodyPr rtlCol="0"/>
        <a:lstStyle/>
        <a:p>
          <a:pPr rtl="0"/>
          <a:endParaRPr lang="en-US" sz="2200"/>
        </a:p>
      </dgm:t>
    </dgm:pt>
    <dgm:pt modelId="{5F5A6335-6630-4D71-8A8D-82747DBEDD02}" type="asst">
      <dgm:prSet phldrT="[Text]" custT="1"/>
      <dgm:spPr/>
      <dgm:t>
        <a:bodyPr rtlCol="0"/>
        <a:lstStyle/>
        <a:p>
          <a:pPr rtl="0"/>
          <a:r>
            <a:rPr lang="sv-se" sz="1900" dirty="0"/>
            <a:t>[Fullständigt namn] Administrativ assistent</a:t>
          </a:r>
        </a:p>
      </dgm:t>
    </dgm:pt>
    <dgm:pt modelId="{1D68A030-C6F3-413B-8622-5590D9ED1D15}" type="parTrans" cxnId="{D9315502-9429-4195-A4A9-CF2CAF046280}">
      <dgm:prSet/>
      <dgm:spPr/>
      <dgm:t>
        <a:bodyPr rtlCol="0"/>
        <a:lstStyle/>
        <a:p>
          <a:pPr rtl="0"/>
          <a:endParaRPr lang="en-US" sz="2200"/>
        </a:p>
      </dgm:t>
    </dgm:pt>
    <dgm:pt modelId="{A1EBADD5-FED1-449B-BA17-8D2135A730AD}" type="sibTrans" cxnId="{D9315502-9429-4195-A4A9-CF2CAF046280}">
      <dgm:prSet/>
      <dgm:spPr/>
      <dgm:t>
        <a:bodyPr rtlCol="0"/>
        <a:lstStyle/>
        <a:p>
          <a:pPr rtl="0"/>
          <a:endParaRPr lang="en-US" sz="2200"/>
        </a:p>
      </dgm:t>
    </dgm:pt>
    <dgm:pt modelId="{292949A4-AA05-4E18-B3F5-1798B9517995}">
      <dgm:prSet phldrT="[Text]" custT="1"/>
      <dgm:spPr/>
      <dgm:t>
        <a:bodyPr rtlCol="0"/>
        <a:lstStyle/>
        <a:p>
          <a:pPr rtl="0"/>
          <a:r>
            <a:rPr lang="sv-se" sz="1900" dirty="0"/>
            <a:t>[Fullständigt namn] Medlemsroll</a:t>
          </a:r>
        </a:p>
      </dgm:t>
    </dgm:pt>
    <dgm:pt modelId="{480A263B-CD14-423A-A0E1-102EAB428708}" type="parTrans" cxnId="{96B205B4-5F7B-470F-9F70-6B6E2AA23B87}">
      <dgm:prSet/>
      <dgm:spPr/>
      <dgm:t>
        <a:bodyPr rtlCol="0"/>
        <a:lstStyle/>
        <a:p>
          <a:pPr rtl="0"/>
          <a:endParaRPr lang="en-US" sz="2200"/>
        </a:p>
      </dgm:t>
    </dgm:pt>
    <dgm:pt modelId="{95DB1844-9FB2-42CD-B947-48E4C21612F4}" type="sibTrans" cxnId="{96B205B4-5F7B-470F-9F70-6B6E2AA23B87}">
      <dgm:prSet/>
      <dgm:spPr/>
      <dgm:t>
        <a:bodyPr rtlCol="0"/>
        <a:lstStyle/>
        <a:p>
          <a:pPr rtl="0"/>
          <a:endParaRPr lang="en-US" sz="2200"/>
        </a:p>
      </dgm:t>
    </dgm:pt>
    <dgm:pt modelId="{28A0B37A-BED0-495D-9DE0-5C3EB254BD9C}">
      <dgm:prSet phldrT="[Text]" custT="1"/>
      <dgm:spPr/>
      <dgm:t>
        <a:bodyPr rtlCol="0"/>
        <a:lstStyle/>
        <a:p>
          <a:pPr rtl="0"/>
          <a:r>
            <a:rPr lang="sv-se" sz="1900" dirty="0"/>
            <a:t>[Fullständigt namn] Medlemsroll</a:t>
          </a:r>
        </a:p>
      </dgm:t>
    </dgm:pt>
    <dgm:pt modelId="{A9367425-E34E-4C76-9930-ADFAEE130305}" type="parTrans" cxnId="{8AB5A839-2EFC-4189-B42A-B729FAF8A55B}">
      <dgm:prSet/>
      <dgm:spPr/>
      <dgm:t>
        <a:bodyPr rtlCol="0"/>
        <a:lstStyle/>
        <a:p>
          <a:pPr rtl="0"/>
          <a:endParaRPr lang="en-US" sz="2200"/>
        </a:p>
      </dgm:t>
    </dgm:pt>
    <dgm:pt modelId="{E517DD1E-2D47-4B97-AEE7-47F17CA57721}" type="sibTrans" cxnId="{8AB5A839-2EFC-4189-B42A-B729FAF8A55B}">
      <dgm:prSet/>
      <dgm:spPr/>
      <dgm:t>
        <a:bodyPr rtlCol="0"/>
        <a:lstStyle/>
        <a:p>
          <a:pPr rtl="0"/>
          <a:endParaRPr lang="en-US" sz="2200"/>
        </a:p>
      </dgm:t>
    </dgm:pt>
    <dgm:pt modelId="{0ACBA0E5-BBCD-43D7-A3BC-FC0CF9D01C8A}">
      <dgm:prSet phldrT="[Text]" custT="1"/>
      <dgm:spPr/>
      <dgm:t>
        <a:bodyPr rtlCol="0"/>
        <a:lstStyle/>
        <a:p>
          <a:pPr rtl="0"/>
          <a:r>
            <a:rPr lang="sv-se" sz="1900" dirty="0"/>
            <a:t>[Fullständigt namn] Medlemsroll</a:t>
          </a:r>
        </a:p>
      </dgm:t>
    </dgm:pt>
    <dgm:pt modelId="{C6B0EF2E-D0FA-4A1B-8E00-868CCDF8158E}" type="parTrans" cxnId="{6581C4F9-789D-48A7-9428-0E021B2DC4A2}">
      <dgm:prSet/>
      <dgm:spPr/>
      <dgm:t>
        <a:bodyPr rtlCol="0"/>
        <a:lstStyle/>
        <a:p>
          <a:pPr rtl="0"/>
          <a:endParaRPr lang="en-US" sz="2200"/>
        </a:p>
      </dgm:t>
    </dgm:pt>
    <dgm:pt modelId="{D230325B-7A0E-4212-8386-DF558C1F2B2A}" type="sibTrans" cxnId="{6581C4F9-789D-48A7-9428-0E021B2DC4A2}">
      <dgm:prSet/>
      <dgm:spPr/>
      <dgm:t>
        <a:bodyPr rtlCol="0"/>
        <a:lstStyle/>
        <a:p>
          <a:pPr rtl="0"/>
          <a:endParaRPr lang="en-US" sz="2200"/>
        </a:p>
      </dgm:t>
    </dgm:pt>
    <dgm:pt modelId="{5FDCA85D-1C67-44A6-9071-13A348508795}">
      <dgm:prSet phldrT="[Text]" custT="1"/>
      <dgm:spPr/>
      <dgm:t>
        <a:bodyPr rtlCol="0"/>
        <a:lstStyle/>
        <a:p>
          <a:pPr rtl="0"/>
          <a:r>
            <a:rPr lang="sv-se" sz="1900" dirty="0"/>
            <a:t>[Fullständigt namn] Medlemsroll</a:t>
          </a:r>
        </a:p>
      </dgm:t>
    </dgm:pt>
    <dgm:pt modelId="{03FDE31C-AA0C-4FFD-88F3-B8C60C7688B2}" type="parTrans" cxnId="{271D1B83-8B39-409B-9021-75223A00D6D6}">
      <dgm:prSet/>
      <dgm:spPr/>
      <dgm:t>
        <a:bodyPr rtlCol="0"/>
        <a:lstStyle/>
        <a:p>
          <a:pPr rtl="0"/>
          <a:endParaRPr lang="en-US" sz="2200"/>
        </a:p>
      </dgm:t>
    </dgm:pt>
    <dgm:pt modelId="{FE1A6629-9F0A-4947-827E-686E8B12F027}" type="sibTrans" cxnId="{271D1B83-8B39-409B-9021-75223A00D6D6}">
      <dgm:prSet/>
      <dgm:spPr/>
      <dgm:t>
        <a:bodyPr rtlCol="0"/>
        <a:lstStyle/>
        <a:p>
          <a:pPr rtl="0"/>
          <a:endParaRPr lang="en-US" sz="2200"/>
        </a:p>
      </dgm:t>
    </dgm:pt>
    <dgm:pt modelId="{24932D62-51B8-4D71-A5FA-4BD57552139C}" type="pres">
      <dgm:prSet presAssocID="{78502359-E29E-4A2D-ACAC-4DCAC351BAD4}" presName="hierChild1" presStyleCnt="0">
        <dgm:presLayoutVars>
          <dgm:orgChart val="1"/>
          <dgm:chPref val="1"/>
          <dgm:dir/>
          <dgm:animOne val="branch"/>
          <dgm:animLvl val="lvl"/>
          <dgm:resizeHandles/>
        </dgm:presLayoutVars>
      </dgm:prSet>
      <dgm:spPr/>
    </dgm:pt>
    <dgm:pt modelId="{63487077-536E-4911-8464-54721A48DE05}" type="pres">
      <dgm:prSet presAssocID="{1AE76108-91FB-44D8-8A89-B8E208F7E5CA}" presName="hierRoot1" presStyleCnt="0">
        <dgm:presLayoutVars>
          <dgm:hierBranch val="init"/>
        </dgm:presLayoutVars>
      </dgm:prSet>
      <dgm:spPr/>
    </dgm:pt>
    <dgm:pt modelId="{342D541C-5030-4F91-A070-844941CA9444}" type="pres">
      <dgm:prSet presAssocID="{1AE76108-91FB-44D8-8A89-B8E208F7E5CA}" presName="rootComposite1" presStyleCnt="0"/>
      <dgm:spPr/>
    </dgm:pt>
    <dgm:pt modelId="{B4F9536A-212F-4EE6-8E36-1F7330E5587D}" type="pres">
      <dgm:prSet presAssocID="{1AE76108-91FB-44D8-8A89-B8E208F7E5CA}" presName="rootText1" presStyleLbl="node0" presStyleIdx="0" presStyleCnt="1">
        <dgm:presLayoutVars>
          <dgm:chPref val="3"/>
        </dgm:presLayoutVars>
      </dgm:prSet>
      <dgm:spPr/>
    </dgm:pt>
    <dgm:pt modelId="{B4EA89FA-F4C3-4343-B0EA-03CE8E80571B}" type="pres">
      <dgm:prSet presAssocID="{1AE76108-91FB-44D8-8A89-B8E208F7E5CA}" presName="rootConnector1" presStyleLbl="node1" presStyleIdx="0" presStyleCnt="0"/>
      <dgm:spPr/>
    </dgm:pt>
    <dgm:pt modelId="{D1F0577B-7768-4685-A52C-86010901C5D7}" type="pres">
      <dgm:prSet presAssocID="{1AE76108-91FB-44D8-8A89-B8E208F7E5CA}" presName="hierChild2" presStyleCnt="0"/>
      <dgm:spPr/>
    </dgm:pt>
    <dgm:pt modelId="{ED86A04F-8E18-4C09-847D-FF6943170D74}" type="pres">
      <dgm:prSet presAssocID="{480A263B-CD14-423A-A0E1-102EAB428708}" presName="Name37" presStyleLbl="parChTrans1D2" presStyleIdx="0" presStyleCnt="5"/>
      <dgm:spPr/>
    </dgm:pt>
    <dgm:pt modelId="{EFB687C1-0A36-4EE0-869B-BE082DC4B4F5}" type="pres">
      <dgm:prSet presAssocID="{292949A4-AA05-4E18-B3F5-1798B9517995}" presName="hierRoot2" presStyleCnt="0">
        <dgm:presLayoutVars>
          <dgm:hierBranch val="init"/>
        </dgm:presLayoutVars>
      </dgm:prSet>
      <dgm:spPr/>
    </dgm:pt>
    <dgm:pt modelId="{B3B2FC3E-37B1-4887-B44A-51C1D04E725F}" type="pres">
      <dgm:prSet presAssocID="{292949A4-AA05-4E18-B3F5-1798B9517995}" presName="rootComposite" presStyleCnt="0"/>
      <dgm:spPr/>
    </dgm:pt>
    <dgm:pt modelId="{7174A553-29A2-4360-80CF-40A80BE1E5E1}" type="pres">
      <dgm:prSet presAssocID="{292949A4-AA05-4E18-B3F5-1798B9517995}" presName="rootText" presStyleLbl="node2" presStyleIdx="0" presStyleCnt="4">
        <dgm:presLayoutVars>
          <dgm:chPref val="3"/>
        </dgm:presLayoutVars>
      </dgm:prSet>
      <dgm:spPr/>
    </dgm:pt>
    <dgm:pt modelId="{D164376A-6279-4F34-8FAC-9C7E5143D544}" type="pres">
      <dgm:prSet presAssocID="{292949A4-AA05-4E18-B3F5-1798B9517995}" presName="rootConnector" presStyleLbl="node2" presStyleIdx="0" presStyleCnt="4"/>
      <dgm:spPr/>
    </dgm:pt>
    <dgm:pt modelId="{8C825E58-14E8-483E-9F7B-AA1792C01D88}" type="pres">
      <dgm:prSet presAssocID="{292949A4-AA05-4E18-B3F5-1798B9517995}" presName="hierChild4" presStyleCnt="0"/>
      <dgm:spPr/>
    </dgm:pt>
    <dgm:pt modelId="{DE7C342C-0614-40D9-A99C-12D7AD9BC715}" type="pres">
      <dgm:prSet presAssocID="{292949A4-AA05-4E18-B3F5-1798B9517995}" presName="hierChild5" presStyleCnt="0"/>
      <dgm:spPr/>
    </dgm:pt>
    <dgm:pt modelId="{49F27310-186D-41EB-B0D9-B311379F2447}" type="pres">
      <dgm:prSet presAssocID="{A9367425-E34E-4C76-9930-ADFAEE130305}" presName="Name37" presStyleLbl="parChTrans1D2" presStyleIdx="1" presStyleCnt="5"/>
      <dgm:spPr/>
    </dgm:pt>
    <dgm:pt modelId="{DD37C9DD-498D-4BBC-B3E4-1EA4D5759522}" type="pres">
      <dgm:prSet presAssocID="{28A0B37A-BED0-495D-9DE0-5C3EB254BD9C}" presName="hierRoot2" presStyleCnt="0">
        <dgm:presLayoutVars>
          <dgm:hierBranch val="init"/>
        </dgm:presLayoutVars>
      </dgm:prSet>
      <dgm:spPr/>
    </dgm:pt>
    <dgm:pt modelId="{5D52FA1C-A3E5-4CA3-8F7A-23BAFF63DCA7}" type="pres">
      <dgm:prSet presAssocID="{28A0B37A-BED0-495D-9DE0-5C3EB254BD9C}" presName="rootComposite" presStyleCnt="0"/>
      <dgm:spPr/>
    </dgm:pt>
    <dgm:pt modelId="{08335018-97AA-460E-A117-81DBA3DD3BA6}" type="pres">
      <dgm:prSet presAssocID="{28A0B37A-BED0-495D-9DE0-5C3EB254BD9C}" presName="rootText" presStyleLbl="node2" presStyleIdx="1" presStyleCnt="4">
        <dgm:presLayoutVars>
          <dgm:chPref val="3"/>
        </dgm:presLayoutVars>
      </dgm:prSet>
      <dgm:spPr/>
    </dgm:pt>
    <dgm:pt modelId="{65D0D12C-4679-4F26-9710-FD8E514589D1}" type="pres">
      <dgm:prSet presAssocID="{28A0B37A-BED0-495D-9DE0-5C3EB254BD9C}" presName="rootConnector" presStyleLbl="node2" presStyleIdx="1" presStyleCnt="4"/>
      <dgm:spPr/>
    </dgm:pt>
    <dgm:pt modelId="{8EB97B11-FBCA-4B4E-B19F-53DF3AFDD2F3}" type="pres">
      <dgm:prSet presAssocID="{28A0B37A-BED0-495D-9DE0-5C3EB254BD9C}" presName="hierChild4" presStyleCnt="0"/>
      <dgm:spPr/>
    </dgm:pt>
    <dgm:pt modelId="{02C81350-F8A1-4EAC-834A-37E8A0F9D7A0}" type="pres">
      <dgm:prSet presAssocID="{28A0B37A-BED0-495D-9DE0-5C3EB254BD9C}" presName="hierChild5" presStyleCnt="0"/>
      <dgm:spPr/>
    </dgm:pt>
    <dgm:pt modelId="{86CB14CF-3AAB-49BF-A348-8C10128F63F4}" type="pres">
      <dgm:prSet presAssocID="{C6B0EF2E-D0FA-4A1B-8E00-868CCDF8158E}" presName="Name37" presStyleLbl="parChTrans1D2" presStyleIdx="2" presStyleCnt="5"/>
      <dgm:spPr/>
    </dgm:pt>
    <dgm:pt modelId="{77371579-F80B-48CD-B835-644D974105F2}" type="pres">
      <dgm:prSet presAssocID="{0ACBA0E5-BBCD-43D7-A3BC-FC0CF9D01C8A}" presName="hierRoot2" presStyleCnt="0">
        <dgm:presLayoutVars>
          <dgm:hierBranch val="init"/>
        </dgm:presLayoutVars>
      </dgm:prSet>
      <dgm:spPr/>
    </dgm:pt>
    <dgm:pt modelId="{C6C8DF18-AFF5-41C5-91D5-986B3912F98F}" type="pres">
      <dgm:prSet presAssocID="{0ACBA0E5-BBCD-43D7-A3BC-FC0CF9D01C8A}" presName="rootComposite" presStyleCnt="0"/>
      <dgm:spPr/>
    </dgm:pt>
    <dgm:pt modelId="{57DA3771-BFCF-450F-AC08-0C13953670E4}" type="pres">
      <dgm:prSet presAssocID="{0ACBA0E5-BBCD-43D7-A3BC-FC0CF9D01C8A}" presName="rootText" presStyleLbl="node2" presStyleIdx="2" presStyleCnt="4">
        <dgm:presLayoutVars>
          <dgm:chPref val="3"/>
        </dgm:presLayoutVars>
      </dgm:prSet>
      <dgm:spPr/>
    </dgm:pt>
    <dgm:pt modelId="{FA66423F-FACA-4DAE-89C7-B644512E5F7D}" type="pres">
      <dgm:prSet presAssocID="{0ACBA0E5-BBCD-43D7-A3BC-FC0CF9D01C8A}" presName="rootConnector" presStyleLbl="node2" presStyleIdx="2" presStyleCnt="4"/>
      <dgm:spPr/>
    </dgm:pt>
    <dgm:pt modelId="{A60090D2-BA88-4DA7-A0B0-A2449D16B861}" type="pres">
      <dgm:prSet presAssocID="{0ACBA0E5-BBCD-43D7-A3BC-FC0CF9D01C8A}" presName="hierChild4" presStyleCnt="0"/>
      <dgm:spPr/>
    </dgm:pt>
    <dgm:pt modelId="{1058A9B4-2819-474F-9B1E-FCE066EC39C9}" type="pres">
      <dgm:prSet presAssocID="{0ACBA0E5-BBCD-43D7-A3BC-FC0CF9D01C8A}" presName="hierChild5" presStyleCnt="0"/>
      <dgm:spPr/>
    </dgm:pt>
    <dgm:pt modelId="{8E0B701E-731A-4119-97E9-BE8C6970B14F}" type="pres">
      <dgm:prSet presAssocID="{03FDE31C-AA0C-4FFD-88F3-B8C60C7688B2}" presName="Name37" presStyleLbl="parChTrans1D2" presStyleIdx="3" presStyleCnt="5"/>
      <dgm:spPr/>
    </dgm:pt>
    <dgm:pt modelId="{874468E2-0EC1-4B30-BFBA-2E7D789367BD}" type="pres">
      <dgm:prSet presAssocID="{5FDCA85D-1C67-44A6-9071-13A348508795}" presName="hierRoot2" presStyleCnt="0">
        <dgm:presLayoutVars>
          <dgm:hierBranch val="init"/>
        </dgm:presLayoutVars>
      </dgm:prSet>
      <dgm:spPr/>
    </dgm:pt>
    <dgm:pt modelId="{EBD67921-28BF-4E49-9555-F1C1BBCF3162}" type="pres">
      <dgm:prSet presAssocID="{5FDCA85D-1C67-44A6-9071-13A348508795}" presName="rootComposite" presStyleCnt="0"/>
      <dgm:spPr/>
    </dgm:pt>
    <dgm:pt modelId="{95F76DE9-F993-4C08-8EB9-2BBE7C2B73FA}" type="pres">
      <dgm:prSet presAssocID="{5FDCA85D-1C67-44A6-9071-13A348508795}" presName="rootText" presStyleLbl="node2" presStyleIdx="3" presStyleCnt="4">
        <dgm:presLayoutVars>
          <dgm:chPref val="3"/>
        </dgm:presLayoutVars>
      </dgm:prSet>
      <dgm:spPr/>
    </dgm:pt>
    <dgm:pt modelId="{A76F18EF-98B9-479F-AD3D-B0E4FFB0B47A}" type="pres">
      <dgm:prSet presAssocID="{5FDCA85D-1C67-44A6-9071-13A348508795}" presName="rootConnector" presStyleLbl="node2" presStyleIdx="3" presStyleCnt="4"/>
      <dgm:spPr/>
    </dgm:pt>
    <dgm:pt modelId="{D5C426A1-EAF3-4CC8-9D70-F9EBFDECC12B}" type="pres">
      <dgm:prSet presAssocID="{5FDCA85D-1C67-44A6-9071-13A348508795}" presName="hierChild4" presStyleCnt="0"/>
      <dgm:spPr/>
    </dgm:pt>
    <dgm:pt modelId="{FAC07446-5EA7-473F-8A6A-3F435781B06F}" type="pres">
      <dgm:prSet presAssocID="{5FDCA85D-1C67-44A6-9071-13A348508795}" presName="hierChild5" presStyleCnt="0"/>
      <dgm:spPr/>
    </dgm:pt>
    <dgm:pt modelId="{53425F9F-A766-4F4F-BE7E-8967A57E25F5}" type="pres">
      <dgm:prSet presAssocID="{1AE76108-91FB-44D8-8A89-B8E208F7E5CA}" presName="hierChild3" presStyleCnt="0"/>
      <dgm:spPr/>
    </dgm:pt>
    <dgm:pt modelId="{68C4EFF2-445F-4267-8276-3476572E2322}" type="pres">
      <dgm:prSet presAssocID="{1D68A030-C6F3-413B-8622-5590D9ED1D15}" presName="Name111" presStyleLbl="parChTrans1D2" presStyleIdx="4" presStyleCnt="5"/>
      <dgm:spPr/>
    </dgm:pt>
    <dgm:pt modelId="{AF728B47-EBAB-4EC6-904A-07F266E4DACA}" type="pres">
      <dgm:prSet presAssocID="{5F5A6335-6630-4D71-8A8D-82747DBEDD02}" presName="hierRoot3" presStyleCnt="0">
        <dgm:presLayoutVars>
          <dgm:hierBranch val="init"/>
        </dgm:presLayoutVars>
      </dgm:prSet>
      <dgm:spPr/>
    </dgm:pt>
    <dgm:pt modelId="{DD5351A4-1354-47FA-ABA6-EE4079D952E3}" type="pres">
      <dgm:prSet presAssocID="{5F5A6335-6630-4D71-8A8D-82747DBEDD02}" presName="rootComposite3" presStyleCnt="0"/>
      <dgm:spPr/>
    </dgm:pt>
    <dgm:pt modelId="{940E95D1-7142-4E02-A0BE-B91C30369A64}" type="pres">
      <dgm:prSet presAssocID="{5F5A6335-6630-4D71-8A8D-82747DBEDD02}" presName="rootText3" presStyleLbl="asst1" presStyleIdx="0" presStyleCnt="1">
        <dgm:presLayoutVars>
          <dgm:chPref val="3"/>
        </dgm:presLayoutVars>
      </dgm:prSet>
      <dgm:spPr/>
    </dgm:pt>
    <dgm:pt modelId="{8F9A1E52-B498-4A1B-BE2F-B7CEA92EF782}" type="pres">
      <dgm:prSet presAssocID="{5F5A6335-6630-4D71-8A8D-82747DBEDD02}" presName="rootConnector3" presStyleLbl="asst1" presStyleIdx="0" presStyleCnt="1"/>
      <dgm:spPr/>
    </dgm:pt>
    <dgm:pt modelId="{CE1341E2-B64C-4A42-99B7-9AEFFD1FC2CF}" type="pres">
      <dgm:prSet presAssocID="{5F5A6335-6630-4D71-8A8D-82747DBEDD02}" presName="hierChild6" presStyleCnt="0"/>
      <dgm:spPr/>
    </dgm:pt>
    <dgm:pt modelId="{7E8C11CE-7313-4CE8-8C3E-C45393A9B8EC}" type="pres">
      <dgm:prSet presAssocID="{5F5A6335-6630-4D71-8A8D-82747DBEDD02}" presName="hierChild7" presStyleCnt="0"/>
      <dgm:spPr/>
    </dgm:pt>
  </dgm:ptLst>
  <dgm:cxnLst>
    <dgm:cxn modelId="{D9315502-9429-4195-A4A9-CF2CAF046280}" srcId="{1AE76108-91FB-44D8-8A89-B8E208F7E5CA}" destId="{5F5A6335-6630-4D71-8A8D-82747DBEDD02}" srcOrd="0" destOrd="0" parTransId="{1D68A030-C6F3-413B-8622-5590D9ED1D15}" sibTransId="{A1EBADD5-FED1-449B-BA17-8D2135A730AD}"/>
    <dgm:cxn modelId="{D4227410-D37B-4A47-9F7A-F56101224193}" type="presOf" srcId="{78502359-E29E-4A2D-ACAC-4DCAC351BAD4}" destId="{24932D62-51B8-4D71-A5FA-4BD57552139C}" srcOrd="0" destOrd="0" presId="urn:microsoft.com/office/officeart/2005/8/layout/orgChart1"/>
    <dgm:cxn modelId="{DA2D3617-4757-43C5-8E16-0AEBF835FECB}" type="presOf" srcId="{C6B0EF2E-D0FA-4A1B-8E00-868CCDF8158E}" destId="{86CB14CF-3AAB-49BF-A348-8C10128F63F4}" srcOrd="0" destOrd="0" presId="urn:microsoft.com/office/officeart/2005/8/layout/orgChart1"/>
    <dgm:cxn modelId="{488E951A-F9CE-408A-84DD-D42C556ACD3E}" type="presOf" srcId="{03FDE31C-AA0C-4FFD-88F3-B8C60C7688B2}" destId="{8E0B701E-731A-4119-97E9-BE8C6970B14F}" srcOrd="0" destOrd="0" presId="urn:microsoft.com/office/officeart/2005/8/layout/orgChart1"/>
    <dgm:cxn modelId="{90362127-9F46-4D15-940D-6F2B0B56BC5E}" type="presOf" srcId="{5FDCA85D-1C67-44A6-9071-13A348508795}" destId="{A76F18EF-98B9-479F-AD3D-B0E4FFB0B47A}" srcOrd="1" destOrd="0" presId="urn:microsoft.com/office/officeart/2005/8/layout/orgChart1"/>
    <dgm:cxn modelId="{39AAF332-8A91-4EAA-A4FA-6C9C69988279}" type="presOf" srcId="{0ACBA0E5-BBCD-43D7-A3BC-FC0CF9D01C8A}" destId="{57DA3771-BFCF-450F-AC08-0C13953670E4}" srcOrd="0" destOrd="0" presId="urn:microsoft.com/office/officeart/2005/8/layout/orgChart1"/>
    <dgm:cxn modelId="{31205137-F20C-45C3-A5AD-DCF762BE98ED}" type="presOf" srcId="{1AE76108-91FB-44D8-8A89-B8E208F7E5CA}" destId="{B4EA89FA-F4C3-4343-B0EA-03CE8E80571B}" srcOrd="1" destOrd="0" presId="urn:microsoft.com/office/officeart/2005/8/layout/orgChart1"/>
    <dgm:cxn modelId="{8AB5A839-2EFC-4189-B42A-B729FAF8A55B}" srcId="{1AE76108-91FB-44D8-8A89-B8E208F7E5CA}" destId="{28A0B37A-BED0-495D-9DE0-5C3EB254BD9C}" srcOrd="2" destOrd="0" parTransId="{A9367425-E34E-4C76-9930-ADFAEE130305}" sibTransId="{E517DD1E-2D47-4B97-AEE7-47F17CA57721}"/>
    <dgm:cxn modelId="{1A6ACE3B-6238-4439-B092-9F5AC8146FC3}" type="presOf" srcId="{480A263B-CD14-423A-A0E1-102EAB428708}" destId="{ED86A04F-8E18-4C09-847D-FF6943170D74}" srcOrd="0" destOrd="0" presId="urn:microsoft.com/office/officeart/2005/8/layout/orgChart1"/>
    <dgm:cxn modelId="{2BFF0765-1FC3-47D7-97FF-CBA8BE012CF8}" type="presOf" srcId="{A9367425-E34E-4C76-9930-ADFAEE130305}" destId="{49F27310-186D-41EB-B0D9-B311379F2447}" srcOrd="0" destOrd="0" presId="urn:microsoft.com/office/officeart/2005/8/layout/orgChart1"/>
    <dgm:cxn modelId="{271D1B83-8B39-409B-9021-75223A00D6D6}" srcId="{1AE76108-91FB-44D8-8A89-B8E208F7E5CA}" destId="{5FDCA85D-1C67-44A6-9071-13A348508795}" srcOrd="4" destOrd="0" parTransId="{03FDE31C-AA0C-4FFD-88F3-B8C60C7688B2}" sibTransId="{FE1A6629-9F0A-4947-827E-686E8B12F027}"/>
    <dgm:cxn modelId="{15820587-E4AB-475C-A66A-10871F5C1BFE}" type="presOf" srcId="{1AE76108-91FB-44D8-8A89-B8E208F7E5CA}" destId="{B4F9536A-212F-4EE6-8E36-1F7330E5587D}" srcOrd="0" destOrd="0" presId="urn:microsoft.com/office/officeart/2005/8/layout/orgChart1"/>
    <dgm:cxn modelId="{0306A68A-4BDD-4181-97B2-BCDFAE5689A3}" type="presOf" srcId="{292949A4-AA05-4E18-B3F5-1798B9517995}" destId="{D164376A-6279-4F34-8FAC-9C7E5143D544}" srcOrd="1" destOrd="0" presId="urn:microsoft.com/office/officeart/2005/8/layout/orgChart1"/>
    <dgm:cxn modelId="{00BA3F9C-FAC0-42B5-BF54-9B8608FEAEF1}" type="presOf" srcId="{5F5A6335-6630-4D71-8A8D-82747DBEDD02}" destId="{940E95D1-7142-4E02-A0BE-B91C30369A64}" srcOrd="0" destOrd="0" presId="urn:microsoft.com/office/officeart/2005/8/layout/orgChart1"/>
    <dgm:cxn modelId="{96B205B4-5F7B-470F-9F70-6B6E2AA23B87}" srcId="{1AE76108-91FB-44D8-8A89-B8E208F7E5CA}" destId="{292949A4-AA05-4E18-B3F5-1798B9517995}" srcOrd="1" destOrd="0" parTransId="{480A263B-CD14-423A-A0E1-102EAB428708}" sibTransId="{95DB1844-9FB2-42CD-B947-48E4C21612F4}"/>
    <dgm:cxn modelId="{14EE8AC3-0110-4526-90CC-06B68394D9E2}" srcId="{78502359-E29E-4A2D-ACAC-4DCAC351BAD4}" destId="{1AE76108-91FB-44D8-8A89-B8E208F7E5CA}" srcOrd="0" destOrd="0" parTransId="{FB6FE0FF-6322-4547-93AB-8311BC623C08}" sibTransId="{0D0D4CAD-4648-4F86-96D2-249E348C9951}"/>
    <dgm:cxn modelId="{8340AFC6-B760-41F1-8A78-7E3A7EF27062}" type="presOf" srcId="{5FDCA85D-1C67-44A6-9071-13A348508795}" destId="{95F76DE9-F993-4C08-8EB9-2BBE7C2B73FA}" srcOrd="0" destOrd="0" presId="urn:microsoft.com/office/officeart/2005/8/layout/orgChart1"/>
    <dgm:cxn modelId="{A16615C8-7C00-4539-9F8C-1B6D2A53EF25}" type="presOf" srcId="{292949A4-AA05-4E18-B3F5-1798B9517995}" destId="{7174A553-29A2-4360-80CF-40A80BE1E5E1}" srcOrd="0" destOrd="0" presId="urn:microsoft.com/office/officeart/2005/8/layout/orgChart1"/>
    <dgm:cxn modelId="{54C286CA-6126-4564-A8CF-40C9009A0925}" type="presOf" srcId="{0ACBA0E5-BBCD-43D7-A3BC-FC0CF9D01C8A}" destId="{FA66423F-FACA-4DAE-89C7-B644512E5F7D}" srcOrd="1" destOrd="0" presId="urn:microsoft.com/office/officeart/2005/8/layout/orgChart1"/>
    <dgm:cxn modelId="{D6A4BBDB-6A74-406E-9542-3907D85307E8}" type="presOf" srcId="{1D68A030-C6F3-413B-8622-5590D9ED1D15}" destId="{68C4EFF2-445F-4267-8276-3476572E2322}" srcOrd="0" destOrd="0" presId="urn:microsoft.com/office/officeart/2005/8/layout/orgChart1"/>
    <dgm:cxn modelId="{5E9DEAE1-7A76-414C-ADCB-7B7B6E5A860F}" type="presOf" srcId="{28A0B37A-BED0-495D-9DE0-5C3EB254BD9C}" destId="{08335018-97AA-460E-A117-81DBA3DD3BA6}" srcOrd="0" destOrd="0" presId="urn:microsoft.com/office/officeart/2005/8/layout/orgChart1"/>
    <dgm:cxn modelId="{E43536E3-16A1-4F3C-A5AE-07CFDD132335}" type="presOf" srcId="{5F5A6335-6630-4D71-8A8D-82747DBEDD02}" destId="{8F9A1E52-B498-4A1B-BE2F-B7CEA92EF782}" srcOrd="1" destOrd="0" presId="urn:microsoft.com/office/officeart/2005/8/layout/orgChart1"/>
    <dgm:cxn modelId="{730CC3ED-95C5-4FD1-AE0F-BA1B02F47132}" type="presOf" srcId="{28A0B37A-BED0-495D-9DE0-5C3EB254BD9C}" destId="{65D0D12C-4679-4F26-9710-FD8E514589D1}" srcOrd="1" destOrd="0" presId="urn:microsoft.com/office/officeart/2005/8/layout/orgChart1"/>
    <dgm:cxn modelId="{6581C4F9-789D-48A7-9428-0E021B2DC4A2}" srcId="{1AE76108-91FB-44D8-8A89-B8E208F7E5CA}" destId="{0ACBA0E5-BBCD-43D7-A3BC-FC0CF9D01C8A}" srcOrd="3" destOrd="0" parTransId="{C6B0EF2E-D0FA-4A1B-8E00-868CCDF8158E}" sibTransId="{D230325B-7A0E-4212-8386-DF558C1F2B2A}"/>
    <dgm:cxn modelId="{D2A08F11-716A-426F-A4AC-947F485B7CB4}" type="presParOf" srcId="{24932D62-51B8-4D71-A5FA-4BD57552139C}" destId="{63487077-536E-4911-8464-54721A48DE05}" srcOrd="0" destOrd="0" presId="urn:microsoft.com/office/officeart/2005/8/layout/orgChart1"/>
    <dgm:cxn modelId="{58ADE787-10B5-4FE6-A123-CA32AB4B7DB6}" type="presParOf" srcId="{63487077-536E-4911-8464-54721A48DE05}" destId="{342D541C-5030-4F91-A070-844941CA9444}" srcOrd="0" destOrd="0" presId="urn:microsoft.com/office/officeart/2005/8/layout/orgChart1"/>
    <dgm:cxn modelId="{8295980C-6602-4BAC-AC27-F11A17F0BB84}" type="presParOf" srcId="{342D541C-5030-4F91-A070-844941CA9444}" destId="{B4F9536A-212F-4EE6-8E36-1F7330E5587D}" srcOrd="0" destOrd="0" presId="urn:microsoft.com/office/officeart/2005/8/layout/orgChart1"/>
    <dgm:cxn modelId="{A33FE358-A662-4440-9CE0-C22297BB64B6}" type="presParOf" srcId="{342D541C-5030-4F91-A070-844941CA9444}" destId="{B4EA89FA-F4C3-4343-B0EA-03CE8E80571B}" srcOrd="1" destOrd="0" presId="urn:microsoft.com/office/officeart/2005/8/layout/orgChart1"/>
    <dgm:cxn modelId="{051B5B5E-64E2-4C12-AE4E-C522D246A1BE}" type="presParOf" srcId="{63487077-536E-4911-8464-54721A48DE05}" destId="{D1F0577B-7768-4685-A52C-86010901C5D7}" srcOrd="1" destOrd="0" presId="urn:microsoft.com/office/officeart/2005/8/layout/orgChart1"/>
    <dgm:cxn modelId="{D9E6CE17-A632-4CAC-902B-C2F788B4274D}" type="presParOf" srcId="{D1F0577B-7768-4685-A52C-86010901C5D7}" destId="{ED86A04F-8E18-4C09-847D-FF6943170D74}" srcOrd="0" destOrd="0" presId="urn:microsoft.com/office/officeart/2005/8/layout/orgChart1"/>
    <dgm:cxn modelId="{49022225-3E24-4FC1-96B6-61E36E351798}" type="presParOf" srcId="{D1F0577B-7768-4685-A52C-86010901C5D7}" destId="{EFB687C1-0A36-4EE0-869B-BE082DC4B4F5}" srcOrd="1" destOrd="0" presId="urn:microsoft.com/office/officeart/2005/8/layout/orgChart1"/>
    <dgm:cxn modelId="{8089E914-17D5-494F-A9FD-2A502236FC44}" type="presParOf" srcId="{EFB687C1-0A36-4EE0-869B-BE082DC4B4F5}" destId="{B3B2FC3E-37B1-4887-B44A-51C1D04E725F}" srcOrd="0" destOrd="0" presId="urn:microsoft.com/office/officeart/2005/8/layout/orgChart1"/>
    <dgm:cxn modelId="{A03091E1-0C50-43A0-86E3-980CFB334456}" type="presParOf" srcId="{B3B2FC3E-37B1-4887-B44A-51C1D04E725F}" destId="{7174A553-29A2-4360-80CF-40A80BE1E5E1}" srcOrd="0" destOrd="0" presId="urn:microsoft.com/office/officeart/2005/8/layout/orgChart1"/>
    <dgm:cxn modelId="{0E700ADA-33B1-456F-A69C-E9CE57C194C3}" type="presParOf" srcId="{B3B2FC3E-37B1-4887-B44A-51C1D04E725F}" destId="{D164376A-6279-4F34-8FAC-9C7E5143D544}" srcOrd="1" destOrd="0" presId="urn:microsoft.com/office/officeart/2005/8/layout/orgChart1"/>
    <dgm:cxn modelId="{0BC275BB-76F6-43EE-83A5-7314FF2ECA1C}" type="presParOf" srcId="{EFB687C1-0A36-4EE0-869B-BE082DC4B4F5}" destId="{8C825E58-14E8-483E-9F7B-AA1792C01D88}" srcOrd="1" destOrd="0" presId="urn:microsoft.com/office/officeart/2005/8/layout/orgChart1"/>
    <dgm:cxn modelId="{ED199052-CD5D-4454-AC64-1F8835369243}" type="presParOf" srcId="{EFB687C1-0A36-4EE0-869B-BE082DC4B4F5}" destId="{DE7C342C-0614-40D9-A99C-12D7AD9BC715}" srcOrd="2" destOrd="0" presId="urn:microsoft.com/office/officeart/2005/8/layout/orgChart1"/>
    <dgm:cxn modelId="{D70194FA-421F-418C-9C15-35679B5B0180}" type="presParOf" srcId="{D1F0577B-7768-4685-A52C-86010901C5D7}" destId="{49F27310-186D-41EB-B0D9-B311379F2447}" srcOrd="2" destOrd="0" presId="urn:microsoft.com/office/officeart/2005/8/layout/orgChart1"/>
    <dgm:cxn modelId="{CFE80256-9487-444E-AA4F-049E6C3D3F9E}" type="presParOf" srcId="{D1F0577B-7768-4685-A52C-86010901C5D7}" destId="{DD37C9DD-498D-4BBC-B3E4-1EA4D5759522}" srcOrd="3" destOrd="0" presId="urn:microsoft.com/office/officeart/2005/8/layout/orgChart1"/>
    <dgm:cxn modelId="{69AD211E-4BE3-4F8C-8657-0F042A592750}" type="presParOf" srcId="{DD37C9DD-498D-4BBC-B3E4-1EA4D5759522}" destId="{5D52FA1C-A3E5-4CA3-8F7A-23BAFF63DCA7}" srcOrd="0" destOrd="0" presId="urn:microsoft.com/office/officeart/2005/8/layout/orgChart1"/>
    <dgm:cxn modelId="{9987A09E-CD39-473B-874F-BF5F581488FA}" type="presParOf" srcId="{5D52FA1C-A3E5-4CA3-8F7A-23BAFF63DCA7}" destId="{08335018-97AA-460E-A117-81DBA3DD3BA6}" srcOrd="0" destOrd="0" presId="urn:microsoft.com/office/officeart/2005/8/layout/orgChart1"/>
    <dgm:cxn modelId="{C9CE734C-6A86-4821-8F03-FB13AFDA1608}" type="presParOf" srcId="{5D52FA1C-A3E5-4CA3-8F7A-23BAFF63DCA7}" destId="{65D0D12C-4679-4F26-9710-FD8E514589D1}" srcOrd="1" destOrd="0" presId="urn:microsoft.com/office/officeart/2005/8/layout/orgChart1"/>
    <dgm:cxn modelId="{CBD543F8-CB07-4E86-886D-457E3F0C4A37}" type="presParOf" srcId="{DD37C9DD-498D-4BBC-B3E4-1EA4D5759522}" destId="{8EB97B11-FBCA-4B4E-B19F-53DF3AFDD2F3}" srcOrd="1" destOrd="0" presId="urn:microsoft.com/office/officeart/2005/8/layout/orgChart1"/>
    <dgm:cxn modelId="{79CEB477-3712-4CDE-AB01-AFBEE75A2D1A}" type="presParOf" srcId="{DD37C9DD-498D-4BBC-B3E4-1EA4D5759522}" destId="{02C81350-F8A1-4EAC-834A-37E8A0F9D7A0}" srcOrd="2" destOrd="0" presId="urn:microsoft.com/office/officeart/2005/8/layout/orgChart1"/>
    <dgm:cxn modelId="{F4CB1036-6B56-432D-9D8E-98B97A5C5927}" type="presParOf" srcId="{D1F0577B-7768-4685-A52C-86010901C5D7}" destId="{86CB14CF-3AAB-49BF-A348-8C10128F63F4}" srcOrd="4" destOrd="0" presId="urn:microsoft.com/office/officeart/2005/8/layout/orgChart1"/>
    <dgm:cxn modelId="{3B7CEDEC-9548-458C-82B3-5EE0E88344BC}" type="presParOf" srcId="{D1F0577B-7768-4685-A52C-86010901C5D7}" destId="{77371579-F80B-48CD-B835-644D974105F2}" srcOrd="5" destOrd="0" presId="urn:microsoft.com/office/officeart/2005/8/layout/orgChart1"/>
    <dgm:cxn modelId="{63E170D9-B57A-4FBE-A944-BD170DB4188A}" type="presParOf" srcId="{77371579-F80B-48CD-B835-644D974105F2}" destId="{C6C8DF18-AFF5-41C5-91D5-986B3912F98F}" srcOrd="0" destOrd="0" presId="urn:microsoft.com/office/officeart/2005/8/layout/orgChart1"/>
    <dgm:cxn modelId="{8BF4FCA3-C6B6-4BB4-B599-63A93287DCA7}" type="presParOf" srcId="{C6C8DF18-AFF5-41C5-91D5-986B3912F98F}" destId="{57DA3771-BFCF-450F-AC08-0C13953670E4}" srcOrd="0" destOrd="0" presId="urn:microsoft.com/office/officeart/2005/8/layout/orgChart1"/>
    <dgm:cxn modelId="{1E36F06C-A9CF-4374-8057-7A337A81B1DE}" type="presParOf" srcId="{C6C8DF18-AFF5-41C5-91D5-986B3912F98F}" destId="{FA66423F-FACA-4DAE-89C7-B644512E5F7D}" srcOrd="1" destOrd="0" presId="urn:microsoft.com/office/officeart/2005/8/layout/orgChart1"/>
    <dgm:cxn modelId="{E222494A-87B4-4B6F-82F1-9F3026811B90}" type="presParOf" srcId="{77371579-F80B-48CD-B835-644D974105F2}" destId="{A60090D2-BA88-4DA7-A0B0-A2449D16B861}" srcOrd="1" destOrd="0" presId="urn:microsoft.com/office/officeart/2005/8/layout/orgChart1"/>
    <dgm:cxn modelId="{D0DF321A-283D-459A-B985-DCABCF121104}" type="presParOf" srcId="{77371579-F80B-48CD-B835-644D974105F2}" destId="{1058A9B4-2819-474F-9B1E-FCE066EC39C9}" srcOrd="2" destOrd="0" presId="urn:microsoft.com/office/officeart/2005/8/layout/orgChart1"/>
    <dgm:cxn modelId="{5D928C12-BB44-4760-B570-AE1E5E1ADA5A}" type="presParOf" srcId="{D1F0577B-7768-4685-A52C-86010901C5D7}" destId="{8E0B701E-731A-4119-97E9-BE8C6970B14F}" srcOrd="6" destOrd="0" presId="urn:microsoft.com/office/officeart/2005/8/layout/orgChart1"/>
    <dgm:cxn modelId="{35521202-2DA4-4BC3-BC34-A8D75E01AA83}" type="presParOf" srcId="{D1F0577B-7768-4685-A52C-86010901C5D7}" destId="{874468E2-0EC1-4B30-BFBA-2E7D789367BD}" srcOrd="7" destOrd="0" presId="urn:microsoft.com/office/officeart/2005/8/layout/orgChart1"/>
    <dgm:cxn modelId="{3D84CC47-B6C6-47CA-87F9-332D1AAA7C67}" type="presParOf" srcId="{874468E2-0EC1-4B30-BFBA-2E7D789367BD}" destId="{EBD67921-28BF-4E49-9555-F1C1BBCF3162}" srcOrd="0" destOrd="0" presId="urn:microsoft.com/office/officeart/2005/8/layout/orgChart1"/>
    <dgm:cxn modelId="{2F01323C-73B0-419A-9F4D-45201936B670}" type="presParOf" srcId="{EBD67921-28BF-4E49-9555-F1C1BBCF3162}" destId="{95F76DE9-F993-4C08-8EB9-2BBE7C2B73FA}" srcOrd="0" destOrd="0" presId="urn:microsoft.com/office/officeart/2005/8/layout/orgChart1"/>
    <dgm:cxn modelId="{6BCAA82F-3CBB-45B0-92E8-5378AA029049}" type="presParOf" srcId="{EBD67921-28BF-4E49-9555-F1C1BBCF3162}" destId="{A76F18EF-98B9-479F-AD3D-B0E4FFB0B47A}" srcOrd="1" destOrd="0" presId="urn:microsoft.com/office/officeart/2005/8/layout/orgChart1"/>
    <dgm:cxn modelId="{5E9539D4-C1D2-4A25-B4F0-BC934AFD94E4}" type="presParOf" srcId="{874468E2-0EC1-4B30-BFBA-2E7D789367BD}" destId="{D5C426A1-EAF3-4CC8-9D70-F9EBFDECC12B}" srcOrd="1" destOrd="0" presId="urn:microsoft.com/office/officeart/2005/8/layout/orgChart1"/>
    <dgm:cxn modelId="{755798BC-AA1E-4B6B-99C5-75263FC107D3}" type="presParOf" srcId="{874468E2-0EC1-4B30-BFBA-2E7D789367BD}" destId="{FAC07446-5EA7-473F-8A6A-3F435781B06F}" srcOrd="2" destOrd="0" presId="urn:microsoft.com/office/officeart/2005/8/layout/orgChart1"/>
    <dgm:cxn modelId="{91A647A0-4921-4632-BE4B-CAF9D10D2C20}" type="presParOf" srcId="{63487077-536E-4911-8464-54721A48DE05}" destId="{53425F9F-A766-4F4F-BE7E-8967A57E25F5}" srcOrd="2" destOrd="0" presId="urn:microsoft.com/office/officeart/2005/8/layout/orgChart1"/>
    <dgm:cxn modelId="{08920DE3-5868-4F93-A78F-EC3538476B08}" type="presParOf" srcId="{53425F9F-A766-4F4F-BE7E-8967A57E25F5}" destId="{68C4EFF2-445F-4267-8276-3476572E2322}" srcOrd="0" destOrd="0" presId="urn:microsoft.com/office/officeart/2005/8/layout/orgChart1"/>
    <dgm:cxn modelId="{087339DE-6D55-429F-B91E-B08B1EB415CD}" type="presParOf" srcId="{53425F9F-A766-4F4F-BE7E-8967A57E25F5}" destId="{AF728B47-EBAB-4EC6-904A-07F266E4DACA}" srcOrd="1" destOrd="0" presId="urn:microsoft.com/office/officeart/2005/8/layout/orgChart1"/>
    <dgm:cxn modelId="{61421F0A-E088-48A6-AFE0-0F86E44EF503}" type="presParOf" srcId="{AF728B47-EBAB-4EC6-904A-07F266E4DACA}" destId="{DD5351A4-1354-47FA-ABA6-EE4079D952E3}" srcOrd="0" destOrd="0" presId="urn:microsoft.com/office/officeart/2005/8/layout/orgChart1"/>
    <dgm:cxn modelId="{55619234-10A5-4A8B-83FD-BA2244BC16BB}" type="presParOf" srcId="{DD5351A4-1354-47FA-ABA6-EE4079D952E3}" destId="{940E95D1-7142-4E02-A0BE-B91C30369A64}" srcOrd="0" destOrd="0" presId="urn:microsoft.com/office/officeart/2005/8/layout/orgChart1"/>
    <dgm:cxn modelId="{B7B02C47-F28B-4E9D-AA9F-AC24F85F008C}" type="presParOf" srcId="{DD5351A4-1354-47FA-ABA6-EE4079D952E3}" destId="{8F9A1E52-B498-4A1B-BE2F-B7CEA92EF782}" srcOrd="1" destOrd="0" presId="urn:microsoft.com/office/officeart/2005/8/layout/orgChart1"/>
    <dgm:cxn modelId="{DB0B0DF6-19FA-469D-9E11-DEF39BD3B0B5}" type="presParOf" srcId="{AF728B47-EBAB-4EC6-904A-07F266E4DACA}" destId="{CE1341E2-B64C-4A42-99B7-9AEFFD1FC2CF}" srcOrd="1" destOrd="0" presId="urn:microsoft.com/office/officeart/2005/8/layout/orgChart1"/>
    <dgm:cxn modelId="{719503E2-7CBC-434C-BE50-E24A8C4B7833}" type="presParOf" srcId="{AF728B47-EBAB-4EC6-904A-07F266E4DACA}" destId="{7E8C11CE-7313-4CE8-8C3E-C45393A9B8E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4857E7-5C40-4E4D-8F9E-0F40BE240B2F}" type="doc">
      <dgm:prSet loTypeId="urn:microsoft.com/office/officeart/2005/8/layout/lProcess2" loCatId="list" qsTypeId="urn:microsoft.com/office/officeart/2005/8/quickstyle/simple1" qsCatId="simple" csTypeId="urn:microsoft.com/office/officeart/2005/8/colors/accent0_3" csCatId="mainScheme" phldr="1"/>
      <dgm:spPr/>
      <dgm:t>
        <a:bodyPr rtlCol="0"/>
        <a:lstStyle/>
        <a:p>
          <a:pPr rtl="0"/>
          <a:endParaRPr lang="en-US"/>
        </a:p>
      </dgm:t>
    </dgm:pt>
    <dgm:pt modelId="{0F9F144E-5A69-4079-9CFE-833FB141B5B7}">
      <dgm:prSet phldrT="[Text]"/>
      <dgm:spPr/>
      <dgm:t>
        <a:bodyPr rtlCol="0"/>
        <a:lstStyle/>
        <a:p>
          <a:pPr rtl="0"/>
          <a:r>
            <a:rPr lang="sv-se"/>
            <a:t>Personer</a:t>
          </a:r>
        </a:p>
      </dgm:t>
    </dgm:pt>
    <dgm:pt modelId="{5295059C-89BD-48FC-9FB0-63BD38C2AF52}" type="parTrans" cxnId="{696FC290-58F8-4B0A-B325-8A4CDCEFC93C}">
      <dgm:prSet/>
      <dgm:spPr/>
      <dgm:t>
        <a:bodyPr rtlCol="0"/>
        <a:lstStyle/>
        <a:p>
          <a:pPr rtl="0"/>
          <a:endParaRPr lang="en-US"/>
        </a:p>
      </dgm:t>
    </dgm:pt>
    <dgm:pt modelId="{FAB8FA54-A1F3-488D-B823-07CCB71E4D44}" type="sibTrans" cxnId="{696FC290-58F8-4B0A-B325-8A4CDCEFC93C}">
      <dgm:prSet/>
      <dgm:spPr/>
      <dgm:t>
        <a:bodyPr rtlCol="0"/>
        <a:lstStyle/>
        <a:p>
          <a:pPr rtl="0"/>
          <a:endParaRPr lang="en-US"/>
        </a:p>
      </dgm:t>
    </dgm:pt>
    <dgm:pt modelId="{32074760-1CE6-4EA9-A667-33C7E19C2D94}">
      <dgm:prSet phldrT="[Text]"/>
      <dgm:spPr/>
      <dgm:t>
        <a:bodyPr rtlCol="0"/>
        <a:lstStyle/>
        <a:p>
          <a:pPr rtl="0"/>
          <a:r>
            <a:rPr lang="sv-se" dirty="0"/>
            <a:t>Resurs 1</a:t>
          </a:r>
          <a:br>
            <a:rPr lang="en-US" dirty="0"/>
          </a:br>
          <a:r>
            <a:rPr lang="sv-se" dirty="0"/>
            <a:t>Resurs 2</a:t>
          </a:r>
          <a:br>
            <a:rPr lang="en-US" dirty="0"/>
          </a:br>
          <a:r>
            <a:rPr lang="sv-se" dirty="0"/>
            <a:t>Resurs 3</a:t>
          </a:r>
          <a:br>
            <a:rPr lang="en-US" dirty="0"/>
          </a:br>
          <a:r>
            <a:rPr lang="sv-se" dirty="0"/>
            <a:t>Resurs 4</a:t>
          </a:r>
        </a:p>
      </dgm:t>
    </dgm:pt>
    <dgm:pt modelId="{41FFA3F1-CAF6-4B0C-90FB-AAF097D8C840}" type="parTrans" cxnId="{792FB76A-389C-45B7-8308-227DADB5CF70}">
      <dgm:prSet/>
      <dgm:spPr/>
      <dgm:t>
        <a:bodyPr rtlCol="0"/>
        <a:lstStyle/>
        <a:p>
          <a:pPr rtl="0"/>
          <a:endParaRPr lang="en-US"/>
        </a:p>
      </dgm:t>
    </dgm:pt>
    <dgm:pt modelId="{66E711EC-17A3-40E0-B60B-5A2F466C9D11}" type="sibTrans" cxnId="{792FB76A-389C-45B7-8308-227DADB5CF70}">
      <dgm:prSet/>
      <dgm:spPr/>
      <dgm:t>
        <a:bodyPr rtlCol="0"/>
        <a:lstStyle/>
        <a:p>
          <a:pPr rtl="0"/>
          <a:endParaRPr lang="en-US"/>
        </a:p>
      </dgm:t>
    </dgm:pt>
    <dgm:pt modelId="{F5E45C32-85BB-467F-80E6-A808871E72F3}">
      <dgm:prSet phldrT="[Text]"/>
      <dgm:spPr/>
      <dgm:t>
        <a:bodyPr rtlCol="0"/>
        <a:lstStyle/>
        <a:p>
          <a:pPr rtl="0"/>
          <a:r>
            <a:rPr lang="sv-se"/>
            <a:t>Utrustning</a:t>
          </a:r>
        </a:p>
      </dgm:t>
    </dgm:pt>
    <dgm:pt modelId="{FAB096C4-43F1-4FB0-A740-B5A33490B558}" type="parTrans" cxnId="{C3F684FE-A0E7-411B-A303-2C8155B38D48}">
      <dgm:prSet/>
      <dgm:spPr/>
      <dgm:t>
        <a:bodyPr rtlCol="0"/>
        <a:lstStyle/>
        <a:p>
          <a:pPr rtl="0"/>
          <a:endParaRPr lang="en-US"/>
        </a:p>
      </dgm:t>
    </dgm:pt>
    <dgm:pt modelId="{F29CEF7E-7A2A-457D-9BE3-75C08A423C81}" type="sibTrans" cxnId="{C3F684FE-A0E7-411B-A303-2C8155B38D48}">
      <dgm:prSet/>
      <dgm:spPr/>
      <dgm:t>
        <a:bodyPr rtlCol="0"/>
        <a:lstStyle/>
        <a:p>
          <a:pPr rtl="0"/>
          <a:endParaRPr lang="en-US"/>
        </a:p>
      </dgm:t>
    </dgm:pt>
    <dgm:pt modelId="{6193ECAA-3925-487F-ADF8-CE1362754FFF}">
      <dgm:prSet phldrT="[Text]"/>
      <dgm:spPr/>
      <dgm:t>
        <a:bodyPr rtlCol="0"/>
        <a:lstStyle/>
        <a:p>
          <a:pPr rtl="0"/>
          <a:r>
            <a:rPr lang="sv-se"/>
            <a:t>Resurs 1</a:t>
          </a:r>
          <a:br>
            <a:rPr lang="en-US" dirty="0"/>
          </a:br>
          <a:r>
            <a:rPr lang="sv-se"/>
            <a:t>Resurs 2</a:t>
          </a:r>
          <a:br>
            <a:rPr lang="en-US" dirty="0"/>
          </a:br>
          <a:r>
            <a:rPr lang="sv-se"/>
            <a:t>Resurs 3</a:t>
          </a:r>
          <a:br>
            <a:rPr lang="en-US" dirty="0"/>
          </a:br>
          <a:r>
            <a:rPr lang="sv-se"/>
            <a:t>Resurs 4</a:t>
          </a:r>
        </a:p>
      </dgm:t>
    </dgm:pt>
    <dgm:pt modelId="{CA95F830-F096-4B8A-8E76-097EF46A4F44}" type="parTrans" cxnId="{FA16C23C-5596-42A1-981A-487742CF3BBD}">
      <dgm:prSet/>
      <dgm:spPr/>
      <dgm:t>
        <a:bodyPr rtlCol="0"/>
        <a:lstStyle/>
        <a:p>
          <a:pPr rtl="0"/>
          <a:endParaRPr lang="en-US"/>
        </a:p>
      </dgm:t>
    </dgm:pt>
    <dgm:pt modelId="{4C2F44CE-5AB4-4FFE-B037-FFB0E3B4A7EB}" type="sibTrans" cxnId="{FA16C23C-5596-42A1-981A-487742CF3BBD}">
      <dgm:prSet/>
      <dgm:spPr/>
      <dgm:t>
        <a:bodyPr rtlCol="0"/>
        <a:lstStyle/>
        <a:p>
          <a:pPr rtl="0"/>
          <a:endParaRPr lang="en-US"/>
        </a:p>
      </dgm:t>
    </dgm:pt>
    <dgm:pt modelId="{FA9C7340-018E-4F73-A402-B7FF8C34CDC0}">
      <dgm:prSet phldrT="[Text]"/>
      <dgm:spPr/>
      <dgm:t>
        <a:bodyPr rtlCol="0"/>
        <a:lstStyle/>
        <a:p>
          <a:pPr rtl="0"/>
          <a:r>
            <a:rPr lang="sv-se"/>
            <a:t>Anteckningar</a:t>
          </a:r>
        </a:p>
      </dgm:t>
    </dgm:pt>
    <dgm:pt modelId="{1805A85A-B92E-48E0-886D-23F094607276}" type="parTrans" cxnId="{92E0E4AC-AA4F-4221-B4F5-BC44ADD50226}">
      <dgm:prSet/>
      <dgm:spPr/>
      <dgm:t>
        <a:bodyPr rtlCol="0"/>
        <a:lstStyle/>
        <a:p>
          <a:pPr rtl="0"/>
          <a:endParaRPr lang="en-US"/>
        </a:p>
      </dgm:t>
    </dgm:pt>
    <dgm:pt modelId="{44F9A519-DD68-4648-B8E0-DFC7EF2120B7}" type="sibTrans" cxnId="{92E0E4AC-AA4F-4221-B4F5-BC44ADD50226}">
      <dgm:prSet/>
      <dgm:spPr/>
      <dgm:t>
        <a:bodyPr rtlCol="0"/>
        <a:lstStyle/>
        <a:p>
          <a:pPr rtl="0"/>
          <a:endParaRPr lang="en-US"/>
        </a:p>
      </dgm:t>
    </dgm:pt>
    <dgm:pt modelId="{7592B694-086D-4180-B053-CE7AD13C9858}">
      <dgm:prSet phldrT="[Text]"/>
      <dgm:spPr/>
      <dgm:t>
        <a:bodyPr rtlCol="0"/>
        <a:lstStyle/>
        <a:p>
          <a:pPr rtl="0"/>
          <a:r>
            <a:rPr lang="sv-se"/>
            <a:t>Platser</a:t>
          </a:r>
        </a:p>
      </dgm:t>
    </dgm:pt>
    <dgm:pt modelId="{C8FADD59-ED12-44D1-A076-7A13B0AC344E}" type="parTrans" cxnId="{583CC615-DAE7-4276-AD9F-C578D26FEDFC}">
      <dgm:prSet/>
      <dgm:spPr/>
      <dgm:t>
        <a:bodyPr rtlCol="0"/>
        <a:lstStyle/>
        <a:p>
          <a:pPr rtl="0"/>
          <a:endParaRPr lang="en-US"/>
        </a:p>
      </dgm:t>
    </dgm:pt>
    <dgm:pt modelId="{34A6F1FD-1787-4988-A7E6-472B7C66BD09}" type="sibTrans" cxnId="{583CC615-DAE7-4276-AD9F-C578D26FEDFC}">
      <dgm:prSet/>
      <dgm:spPr/>
      <dgm:t>
        <a:bodyPr rtlCol="0"/>
        <a:lstStyle/>
        <a:p>
          <a:pPr rtl="0"/>
          <a:endParaRPr lang="en-US"/>
        </a:p>
      </dgm:t>
    </dgm:pt>
    <dgm:pt modelId="{8665C39E-B30E-4258-BEA9-83E0F7084606}">
      <dgm:prSet phldrT="[Text]"/>
      <dgm:spPr/>
      <dgm:t>
        <a:bodyPr rtlCol="0"/>
        <a:lstStyle/>
        <a:p>
          <a:pPr rtl="0"/>
          <a:r>
            <a:rPr lang="sv-se"/>
            <a:t>Resurs 1</a:t>
          </a:r>
          <a:br>
            <a:rPr lang="en-US"/>
          </a:br>
          <a:r>
            <a:rPr lang="sv-se"/>
            <a:t>Resurs 2</a:t>
          </a:r>
          <a:br>
            <a:rPr lang="en-US"/>
          </a:br>
          <a:r>
            <a:rPr lang="sv-se"/>
            <a:t>Resurs 3</a:t>
          </a:r>
          <a:br>
            <a:rPr lang="en-US"/>
          </a:br>
          <a:r>
            <a:rPr lang="sv-se"/>
            <a:t>Resurs 4</a:t>
          </a:r>
          <a:endParaRPr lang="en-US" dirty="0"/>
        </a:p>
      </dgm:t>
    </dgm:pt>
    <dgm:pt modelId="{8211EBE3-1C93-4CFB-BBEE-7A708996ED07}" type="parTrans" cxnId="{8D6B5497-475C-46A9-805D-510F815F9B98}">
      <dgm:prSet/>
      <dgm:spPr/>
      <dgm:t>
        <a:bodyPr rtlCol="0"/>
        <a:lstStyle/>
        <a:p>
          <a:pPr rtl="0"/>
          <a:endParaRPr lang="en-US"/>
        </a:p>
      </dgm:t>
    </dgm:pt>
    <dgm:pt modelId="{6779ED75-3327-4C98-9C89-1343058D49BC}" type="sibTrans" cxnId="{8D6B5497-475C-46A9-805D-510F815F9B98}">
      <dgm:prSet/>
      <dgm:spPr/>
      <dgm:t>
        <a:bodyPr rtlCol="0"/>
        <a:lstStyle/>
        <a:p>
          <a:pPr rtl="0"/>
          <a:endParaRPr lang="en-US"/>
        </a:p>
      </dgm:t>
    </dgm:pt>
    <dgm:pt modelId="{68DE1B8C-EBBC-4ACF-AD69-E108E4A8C85C}">
      <dgm:prSet phldrT="[Text]"/>
      <dgm:spPr/>
      <dgm:t>
        <a:bodyPr rtlCol="0"/>
        <a:lstStyle/>
        <a:p>
          <a:pPr rtl="0"/>
          <a:r>
            <a:rPr lang="sv-se"/>
            <a:t>Externa tjänster</a:t>
          </a:r>
        </a:p>
      </dgm:t>
    </dgm:pt>
    <dgm:pt modelId="{94D73433-720A-40B7-8E81-899280B4DD52}" type="parTrans" cxnId="{F53C5B60-EE78-46AA-90FC-BDF2F3396876}">
      <dgm:prSet/>
      <dgm:spPr/>
      <dgm:t>
        <a:bodyPr rtlCol="0"/>
        <a:lstStyle/>
        <a:p>
          <a:pPr rtl="0"/>
          <a:endParaRPr lang="en-US"/>
        </a:p>
      </dgm:t>
    </dgm:pt>
    <dgm:pt modelId="{10D11475-433C-4D63-8B5E-9E928E6DD9A1}" type="sibTrans" cxnId="{F53C5B60-EE78-46AA-90FC-BDF2F3396876}">
      <dgm:prSet/>
      <dgm:spPr/>
      <dgm:t>
        <a:bodyPr rtlCol="0"/>
        <a:lstStyle/>
        <a:p>
          <a:pPr rtl="0"/>
          <a:endParaRPr lang="en-US"/>
        </a:p>
      </dgm:t>
    </dgm:pt>
    <dgm:pt modelId="{A766E2ED-C2E8-4E07-AF18-7EC57476A5C8}">
      <dgm:prSet phldrT="[Text]"/>
      <dgm:spPr/>
      <dgm:t>
        <a:bodyPr rtlCol="0"/>
        <a:lstStyle/>
        <a:p>
          <a:pPr rtl="0"/>
          <a:r>
            <a:rPr lang="sv-se"/>
            <a:t>Anteckningar</a:t>
          </a:r>
        </a:p>
      </dgm:t>
    </dgm:pt>
    <dgm:pt modelId="{A1530F03-6C5E-45D7-8222-AD175A7090BD}" type="parTrans" cxnId="{918FC998-3E81-4E2A-A8E0-FB3EB04E2705}">
      <dgm:prSet/>
      <dgm:spPr/>
      <dgm:t>
        <a:bodyPr rtlCol="0"/>
        <a:lstStyle/>
        <a:p>
          <a:pPr rtl="0"/>
          <a:endParaRPr lang="en-US"/>
        </a:p>
      </dgm:t>
    </dgm:pt>
    <dgm:pt modelId="{05B31AC5-A983-4FEC-B0BE-EB0462CF6128}" type="sibTrans" cxnId="{918FC998-3E81-4E2A-A8E0-FB3EB04E2705}">
      <dgm:prSet/>
      <dgm:spPr/>
      <dgm:t>
        <a:bodyPr rtlCol="0"/>
        <a:lstStyle/>
        <a:p>
          <a:pPr rtl="0"/>
          <a:endParaRPr lang="en-US"/>
        </a:p>
      </dgm:t>
    </dgm:pt>
    <dgm:pt modelId="{512A4932-71C2-4AF1-A35F-4F4632F17C02}">
      <dgm:prSet phldrT="[Text]"/>
      <dgm:spPr/>
      <dgm:t>
        <a:bodyPr rtlCol="0"/>
        <a:lstStyle/>
        <a:p>
          <a:pPr rtl="0"/>
          <a:r>
            <a:rPr lang="sv-se"/>
            <a:t>Anteckningar</a:t>
          </a:r>
        </a:p>
      </dgm:t>
    </dgm:pt>
    <dgm:pt modelId="{47E31259-60CB-40FB-B391-CCAEC2189164}" type="parTrans" cxnId="{42032CCC-41F9-4B3F-A503-E38701F4AC02}">
      <dgm:prSet/>
      <dgm:spPr/>
      <dgm:t>
        <a:bodyPr rtlCol="0"/>
        <a:lstStyle/>
        <a:p>
          <a:pPr rtl="0"/>
          <a:endParaRPr lang="en-US"/>
        </a:p>
      </dgm:t>
    </dgm:pt>
    <dgm:pt modelId="{4C7C1C5B-4033-4A4C-87E1-4A3C60B720B7}" type="sibTrans" cxnId="{42032CCC-41F9-4B3F-A503-E38701F4AC02}">
      <dgm:prSet/>
      <dgm:spPr/>
      <dgm:t>
        <a:bodyPr rtlCol="0"/>
        <a:lstStyle/>
        <a:p>
          <a:pPr rtl="0"/>
          <a:endParaRPr lang="en-US"/>
        </a:p>
      </dgm:t>
    </dgm:pt>
    <dgm:pt modelId="{8C9EF0B8-B348-4F26-938D-6A3D8F1D01C9}">
      <dgm:prSet phldrT="[Text]"/>
      <dgm:spPr/>
      <dgm:t>
        <a:bodyPr rtlCol="0"/>
        <a:lstStyle/>
        <a:p>
          <a:pPr rtl="0"/>
          <a:r>
            <a:rPr lang="sv-se"/>
            <a:t>Resurs 1</a:t>
          </a:r>
          <a:br>
            <a:rPr lang="en-US"/>
          </a:br>
          <a:r>
            <a:rPr lang="sv-se"/>
            <a:t>Resurs 2</a:t>
          </a:r>
          <a:br>
            <a:rPr lang="en-US"/>
          </a:br>
          <a:r>
            <a:rPr lang="sv-se"/>
            <a:t>Resurs 3</a:t>
          </a:r>
          <a:br>
            <a:rPr lang="en-US"/>
          </a:br>
          <a:r>
            <a:rPr lang="sv-se"/>
            <a:t>Resurs 4</a:t>
          </a:r>
          <a:endParaRPr lang="en-US" dirty="0"/>
        </a:p>
      </dgm:t>
    </dgm:pt>
    <dgm:pt modelId="{317FEE05-7414-4035-9841-8DABE546206E}" type="parTrans" cxnId="{B4186457-1219-426F-922C-5AECDCC53AC0}">
      <dgm:prSet/>
      <dgm:spPr/>
      <dgm:t>
        <a:bodyPr rtlCol="0"/>
        <a:lstStyle/>
        <a:p>
          <a:pPr rtl="0"/>
          <a:endParaRPr lang="en-US"/>
        </a:p>
      </dgm:t>
    </dgm:pt>
    <dgm:pt modelId="{5DAD05BE-4905-4E9C-9DE0-125B4DBFBE33}" type="sibTrans" cxnId="{B4186457-1219-426F-922C-5AECDCC53AC0}">
      <dgm:prSet/>
      <dgm:spPr/>
      <dgm:t>
        <a:bodyPr rtlCol="0"/>
        <a:lstStyle/>
        <a:p>
          <a:pPr rtl="0"/>
          <a:endParaRPr lang="en-US"/>
        </a:p>
      </dgm:t>
    </dgm:pt>
    <dgm:pt modelId="{7DCD12F6-9D96-4CEE-B77D-0059BD9F172C}">
      <dgm:prSet phldrT="[Text]"/>
      <dgm:spPr/>
      <dgm:t>
        <a:bodyPr rtlCol="0"/>
        <a:lstStyle/>
        <a:p>
          <a:pPr rtl="0"/>
          <a:r>
            <a:rPr lang="sv-se"/>
            <a:t>Anteckningar</a:t>
          </a:r>
        </a:p>
      </dgm:t>
    </dgm:pt>
    <dgm:pt modelId="{05220267-9773-4777-8E6B-2437F9979F0B}" type="parTrans" cxnId="{8BF652A8-B747-4011-8997-2C8E587087B9}">
      <dgm:prSet/>
      <dgm:spPr/>
      <dgm:t>
        <a:bodyPr rtlCol="0"/>
        <a:lstStyle/>
        <a:p>
          <a:pPr rtl="0"/>
          <a:endParaRPr lang="en-US"/>
        </a:p>
      </dgm:t>
    </dgm:pt>
    <dgm:pt modelId="{89843E98-8750-44A8-9562-C70EE7FD83F4}" type="sibTrans" cxnId="{8BF652A8-B747-4011-8997-2C8E587087B9}">
      <dgm:prSet/>
      <dgm:spPr/>
      <dgm:t>
        <a:bodyPr rtlCol="0"/>
        <a:lstStyle/>
        <a:p>
          <a:pPr rtl="0"/>
          <a:endParaRPr lang="en-US"/>
        </a:p>
      </dgm:t>
    </dgm:pt>
    <dgm:pt modelId="{990E17D6-2B47-4FC5-AD93-1E96AFBF7BE7}">
      <dgm:prSet phldrT="[Text]"/>
      <dgm:spPr/>
      <dgm:t>
        <a:bodyPr rtlCol="0"/>
        <a:lstStyle/>
        <a:p>
          <a:pPr rtl="0"/>
          <a:r>
            <a:rPr lang="sv-se"/>
            <a:t>Tillverkning</a:t>
          </a:r>
        </a:p>
      </dgm:t>
    </dgm:pt>
    <dgm:pt modelId="{FE8F1E68-B20A-4328-A3A2-124220A35426}" type="parTrans" cxnId="{C2460F17-CDAE-48DD-9BD8-1126146AE0EF}">
      <dgm:prSet/>
      <dgm:spPr/>
      <dgm:t>
        <a:bodyPr rtlCol="0"/>
        <a:lstStyle/>
        <a:p>
          <a:pPr rtl="0"/>
          <a:endParaRPr lang="en-US"/>
        </a:p>
      </dgm:t>
    </dgm:pt>
    <dgm:pt modelId="{DE7A8AB0-B597-4567-B709-EB7E2965A939}" type="sibTrans" cxnId="{C2460F17-CDAE-48DD-9BD8-1126146AE0EF}">
      <dgm:prSet/>
      <dgm:spPr/>
      <dgm:t>
        <a:bodyPr rtlCol="0"/>
        <a:lstStyle/>
        <a:p>
          <a:pPr rtl="0"/>
          <a:endParaRPr lang="en-US"/>
        </a:p>
      </dgm:t>
    </dgm:pt>
    <dgm:pt modelId="{7195F398-6161-42FE-8062-43E5A30273CF}">
      <dgm:prSet phldrT="[Text]"/>
      <dgm:spPr/>
      <dgm:t>
        <a:bodyPr rtlCol="0"/>
        <a:lstStyle/>
        <a:p>
          <a:pPr rtl="0"/>
          <a:r>
            <a:rPr lang="sv-se"/>
            <a:t>Resurs 1</a:t>
          </a:r>
          <a:br>
            <a:rPr lang="en-US"/>
          </a:br>
          <a:r>
            <a:rPr lang="sv-se"/>
            <a:t>Resurs 2</a:t>
          </a:r>
          <a:br>
            <a:rPr lang="en-US"/>
          </a:br>
          <a:r>
            <a:rPr lang="sv-se"/>
            <a:t>Resurs 3</a:t>
          </a:r>
          <a:br>
            <a:rPr lang="en-US"/>
          </a:br>
          <a:r>
            <a:rPr lang="sv-se"/>
            <a:t>Resurs 4</a:t>
          </a:r>
          <a:endParaRPr lang="en-US" dirty="0"/>
        </a:p>
      </dgm:t>
    </dgm:pt>
    <dgm:pt modelId="{94367AAD-6981-4EE8-AF1A-6EB47FBD0BF3}" type="parTrans" cxnId="{95004706-8520-4D84-A45C-548F7C7AFC8B}">
      <dgm:prSet/>
      <dgm:spPr/>
      <dgm:t>
        <a:bodyPr rtlCol="0"/>
        <a:lstStyle/>
        <a:p>
          <a:pPr rtl="0"/>
          <a:endParaRPr lang="en-US"/>
        </a:p>
      </dgm:t>
    </dgm:pt>
    <dgm:pt modelId="{D5E09E1F-03F4-43A5-A259-C5AAD57CBE42}" type="sibTrans" cxnId="{95004706-8520-4D84-A45C-548F7C7AFC8B}">
      <dgm:prSet/>
      <dgm:spPr/>
      <dgm:t>
        <a:bodyPr rtlCol="0"/>
        <a:lstStyle/>
        <a:p>
          <a:pPr rtl="0"/>
          <a:endParaRPr lang="en-US"/>
        </a:p>
      </dgm:t>
    </dgm:pt>
    <dgm:pt modelId="{05E0F7CC-1593-4E3E-91A3-86A465E18FB5}">
      <dgm:prSet phldrT="[Text]"/>
      <dgm:spPr/>
      <dgm:t>
        <a:bodyPr rtlCol="0"/>
        <a:lstStyle/>
        <a:p>
          <a:pPr rtl="0"/>
          <a:r>
            <a:rPr lang="sv-se"/>
            <a:t>Anteckningar</a:t>
          </a:r>
        </a:p>
      </dgm:t>
    </dgm:pt>
    <dgm:pt modelId="{2F9E893D-D054-435B-BB6A-CA4A2B0A4737}" type="parTrans" cxnId="{EDEABB0C-27C7-4D1E-B786-FB8270D60CCA}">
      <dgm:prSet/>
      <dgm:spPr/>
      <dgm:t>
        <a:bodyPr rtlCol="0"/>
        <a:lstStyle/>
        <a:p>
          <a:pPr rtl="0"/>
          <a:endParaRPr lang="en-US"/>
        </a:p>
      </dgm:t>
    </dgm:pt>
    <dgm:pt modelId="{2CA15156-CACD-4A16-951D-4C696CCBC3C2}" type="sibTrans" cxnId="{EDEABB0C-27C7-4D1E-B786-FB8270D60CCA}">
      <dgm:prSet/>
      <dgm:spPr/>
      <dgm:t>
        <a:bodyPr rtlCol="0"/>
        <a:lstStyle/>
        <a:p>
          <a:pPr rtl="0"/>
          <a:endParaRPr lang="en-US"/>
        </a:p>
      </dgm:t>
    </dgm:pt>
    <dgm:pt modelId="{DADEE461-B9C7-4E4D-8F76-C4BEE058565B}">
      <dgm:prSet phldrT="[Text]"/>
      <dgm:spPr/>
      <dgm:t>
        <a:bodyPr rtlCol="0"/>
        <a:lstStyle/>
        <a:p>
          <a:pPr rtl="0"/>
          <a:r>
            <a:rPr lang="sv-se"/>
            <a:t>Försäljning</a:t>
          </a:r>
        </a:p>
      </dgm:t>
    </dgm:pt>
    <dgm:pt modelId="{DBFD308D-4184-4A3D-B3A9-DAB69C287E06}" type="parTrans" cxnId="{F2A74F4D-E89E-4A53-B841-441FF129E762}">
      <dgm:prSet/>
      <dgm:spPr/>
      <dgm:t>
        <a:bodyPr rtlCol="0"/>
        <a:lstStyle/>
        <a:p>
          <a:pPr rtl="0"/>
          <a:endParaRPr lang="en-US"/>
        </a:p>
      </dgm:t>
    </dgm:pt>
    <dgm:pt modelId="{D1A547C0-8B30-44BD-9102-3FF9FB549C46}" type="sibTrans" cxnId="{F2A74F4D-E89E-4A53-B841-441FF129E762}">
      <dgm:prSet/>
      <dgm:spPr/>
      <dgm:t>
        <a:bodyPr rtlCol="0"/>
        <a:lstStyle/>
        <a:p>
          <a:pPr rtl="0"/>
          <a:endParaRPr lang="en-US"/>
        </a:p>
      </dgm:t>
    </dgm:pt>
    <dgm:pt modelId="{406F5215-17A4-4C94-9F2C-C028103F90A1}">
      <dgm:prSet phldrT="[Text]"/>
      <dgm:spPr/>
      <dgm:t>
        <a:bodyPr rtlCol="0"/>
        <a:lstStyle/>
        <a:p>
          <a:pPr rtl="0"/>
          <a:r>
            <a:rPr lang="sv-se"/>
            <a:t>Resurs 1</a:t>
          </a:r>
          <a:br>
            <a:rPr lang="en-US"/>
          </a:br>
          <a:r>
            <a:rPr lang="sv-se"/>
            <a:t>Resurs 2</a:t>
          </a:r>
          <a:br>
            <a:rPr lang="en-US"/>
          </a:br>
          <a:r>
            <a:rPr lang="sv-se"/>
            <a:t>Resurs 3</a:t>
          </a:r>
          <a:br>
            <a:rPr lang="en-US"/>
          </a:br>
          <a:r>
            <a:rPr lang="sv-se"/>
            <a:t>Resurs 4</a:t>
          </a:r>
          <a:endParaRPr lang="en-US" dirty="0"/>
        </a:p>
      </dgm:t>
    </dgm:pt>
    <dgm:pt modelId="{904C488B-EDCA-4CF0-8E08-1FD9CD42A42F}" type="parTrans" cxnId="{5352C17E-F603-4AFE-9421-5C9166D9912F}">
      <dgm:prSet/>
      <dgm:spPr/>
      <dgm:t>
        <a:bodyPr rtlCol="0"/>
        <a:lstStyle/>
        <a:p>
          <a:pPr rtl="0"/>
          <a:endParaRPr lang="en-US"/>
        </a:p>
      </dgm:t>
    </dgm:pt>
    <dgm:pt modelId="{733D6CE6-CDD6-45DB-9725-6A2D30AF5778}" type="sibTrans" cxnId="{5352C17E-F603-4AFE-9421-5C9166D9912F}">
      <dgm:prSet/>
      <dgm:spPr/>
      <dgm:t>
        <a:bodyPr rtlCol="0"/>
        <a:lstStyle/>
        <a:p>
          <a:pPr rtl="0"/>
          <a:endParaRPr lang="en-US"/>
        </a:p>
      </dgm:t>
    </dgm:pt>
    <dgm:pt modelId="{E86573C5-0EDE-4AD1-BC6F-18E4089AD966}">
      <dgm:prSet phldrT="[Text]"/>
      <dgm:spPr/>
      <dgm:t>
        <a:bodyPr rtlCol="0"/>
        <a:lstStyle/>
        <a:p>
          <a:pPr rtl="0"/>
          <a:r>
            <a:rPr lang="sv-se"/>
            <a:t>Anteckningar</a:t>
          </a:r>
        </a:p>
      </dgm:t>
    </dgm:pt>
    <dgm:pt modelId="{051DB31F-7909-4291-8AE0-ABB3A60F17B3}" type="parTrans" cxnId="{1FA22335-7EE3-4E2C-8CC8-A00A41859142}">
      <dgm:prSet/>
      <dgm:spPr/>
      <dgm:t>
        <a:bodyPr rtlCol="0"/>
        <a:lstStyle/>
        <a:p>
          <a:pPr rtl="0"/>
          <a:endParaRPr lang="en-US"/>
        </a:p>
      </dgm:t>
    </dgm:pt>
    <dgm:pt modelId="{33F99918-D81E-4B9F-988C-60B2D20A1F79}" type="sibTrans" cxnId="{1FA22335-7EE3-4E2C-8CC8-A00A41859142}">
      <dgm:prSet/>
      <dgm:spPr/>
      <dgm:t>
        <a:bodyPr rtlCol="0"/>
        <a:lstStyle/>
        <a:p>
          <a:pPr rtl="0"/>
          <a:endParaRPr lang="en-US"/>
        </a:p>
      </dgm:t>
    </dgm:pt>
    <dgm:pt modelId="{4514D2E9-87FF-454C-A554-FD761A8568C7}" type="pres">
      <dgm:prSet presAssocID="{DF4857E7-5C40-4E4D-8F9E-0F40BE240B2F}" presName="theList" presStyleCnt="0">
        <dgm:presLayoutVars>
          <dgm:dir/>
          <dgm:animLvl val="lvl"/>
          <dgm:resizeHandles val="exact"/>
        </dgm:presLayoutVars>
      </dgm:prSet>
      <dgm:spPr/>
    </dgm:pt>
    <dgm:pt modelId="{D7F4306A-6D29-4C14-BF5D-EE8CBCC47C9B}" type="pres">
      <dgm:prSet presAssocID="{0F9F144E-5A69-4079-9CFE-833FB141B5B7}" presName="compNode" presStyleCnt="0"/>
      <dgm:spPr/>
    </dgm:pt>
    <dgm:pt modelId="{9046789A-6150-4534-817A-88A1F11F0BDA}" type="pres">
      <dgm:prSet presAssocID="{0F9F144E-5A69-4079-9CFE-833FB141B5B7}" presName="aNode" presStyleLbl="bgShp" presStyleIdx="0" presStyleCnt="6"/>
      <dgm:spPr/>
    </dgm:pt>
    <dgm:pt modelId="{F032D9DC-6E96-4533-82F7-966FA94900AA}" type="pres">
      <dgm:prSet presAssocID="{0F9F144E-5A69-4079-9CFE-833FB141B5B7}" presName="textNode" presStyleLbl="bgShp" presStyleIdx="0" presStyleCnt="6"/>
      <dgm:spPr/>
    </dgm:pt>
    <dgm:pt modelId="{B5BC7729-4343-49E6-A4EF-D07AFE39FD9B}" type="pres">
      <dgm:prSet presAssocID="{0F9F144E-5A69-4079-9CFE-833FB141B5B7}" presName="compChildNode" presStyleCnt="0"/>
      <dgm:spPr/>
    </dgm:pt>
    <dgm:pt modelId="{77D879FB-9835-4934-9699-09AF88C70266}" type="pres">
      <dgm:prSet presAssocID="{0F9F144E-5A69-4079-9CFE-833FB141B5B7}" presName="theInnerList" presStyleCnt="0"/>
      <dgm:spPr/>
    </dgm:pt>
    <dgm:pt modelId="{A8FD0D76-AFC6-4802-9090-E980FDBECC91}" type="pres">
      <dgm:prSet presAssocID="{32074760-1CE6-4EA9-A667-33C7E19C2D94}" presName="childNode" presStyleLbl="node1" presStyleIdx="0" presStyleCnt="12">
        <dgm:presLayoutVars>
          <dgm:bulletEnabled val="1"/>
        </dgm:presLayoutVars>
      </dgm:prSet>
      <dgm:spPr/>
    </dgm:pt>
    <dgm:pt modelId="{B8931CD7-CDC0-4094-A84B-34C86C5DA39D}" type="pres">
      <dgm:prSet presAssocID="{32074760-1CE6-4EA9-A667-33C7E19C2D94}" presName="aSpace2" presStyleCnt="0"/>
      <dgm:spPr/>
    </dgm:pt>
    <dgm:pt modelId="{D88EF221-1E19-407F-A109-45D126E6B0AD}" type="pres">
      <dgm:prSet presAssocID="{A766E2ED-C2E8-4E07-AF18-7EC57476A5C8}" presName="childNode" presStyleLbl="node1" presStyleIdx="1" presStyleCnt="12">
        <dgm:presLayoutVars>
          <dgm:bulletEnabled val="1"/>
        </dgm:presLayoutVars>
      </dgm:prSet>
      <dgm:spPr/>
    </dgm:pt>
    <dgm:pt modelId="{C9C82461-FD43-4EC4-813A-C5DDCB53324F}" type="pres">
      <dgm:prSet presAssocID="{0F9F144E-5A69-4079-9CFE-833FB141B5B7}" presName="aSpace" presStyleCnt="0"/>
      <dgm:spPr/>
    </dgm:pt>
    <dgm:pt modelId="{8BCCD3FB-2367-4C8C-8BF4-4A3211E36F9D}" type="pres">
      <dgm:prSet presAssocID="{F5E45C32-85BB-467F-80E6-A808871E72F3}" presName="compNode" presStyleCnt="0"/>
      <dgm:spPr/>
    </dgm:pt>
    <dgm:pt modelId="{E7B9CF75-AF6A-4290-854A-077BB9A2D77C}" type="pres">
      <dgm:prSet presAssocID="{F5E45C32-85BB-467F-80E6-A808871E72F3}" presName="aNode" presStyleLbl="bgShp" presStyleIdx="1" presStyleCnt="6"/>
      <dgm:spPr/>
    </dgm:pt>
    <dgm:pt modelId="{2487EB6F-DE81-4509-80D3-3047844600F3}" type="pres">
      <dgm:prSet presAssocID="{F5E45C32-85BB-467F-80E6-A808871E72F3}" presName="textNode" presStyleLbl="bgShp" presStyleIdx="1" presStyleCnt="6"/>
      <dgm:spPr/>
    </dgm:pt>
    <dgm:pt modelId="{C2211325-8BBF-4C60-9ACA-1D2794FAABC8}" type="pres">
      <dgm:prSet presAssocID="{F5E45C32-85BB-467F-80E6-A808871E72F3}" presName="compChildNode" presStyleCnt="0"/>
      <dgm:spPr/>
    </dgm:pt>
    <dgm:pt modelId="{B2780439-4F9B-4F9F-A6E9-950663472748}" type="pres">
      <dgm:prSet presAssocID="{F5E45C32-85BB-467F-80E6-A808871E72F3}" presName="theInnerList" presStyleCnt="0"/>
      <dgm:spPr/>
    </dgm:pt>
    <dgm:pt modelId="{5CE69C38-1462-4F71-A252-F397C9008295}" type="pres">
      <dgm:prSet presAssocID="{6193ECAA-3925-487F-ADF8-CE1362754FFF}" presName="childNode" presStyleLbl="node1" presStyleIdx="2" presStyleCnt="12">
        <dgm:presLayoutVars>
          <dgm:bulletEnabled val="1"/>
        </dgm:presLayoutVars>
      </dgm:prSet>
      <dgm:spPr/>
    </dgm:pt>
    <dgm:pt modelId="{5042C203-E2AD-404F-8812-509816C4E958}" type="pres">
      <dgm:prSet presAssocID="{6193ECAA-3925-487F-ADF8-CE1362754FFF}" presName="aSpace2" presStyleCnt="0"/>
      <dgm:spPr/>
    </dgm:pt>
    <dgm:pt modelId="{BD436606-D1DD-4535-A521-C5E4F9743128}" type="pres">
      <dgm:prSet presAssocID="{FA9C7340-018E-4F73-A402-B7FF8C34CDC0}" presName="childNode" presStyleLbl="node1" presStyleIdx="3" presStyleCnt="12">
        <dgm:presLayoutVars>
          <dgm:bulletEnabled val="1"/>
        </dgm:presLayoutVars>
      </dgm:prSet>
      <dgm:spPr/>
    </dgm:pt>
    <dgm:pt modelId="{03CB735D-973C-4AB1-BFE0-DDB003F67757}" type="pres">
      <dgm:prSet presAssocID="{F5E45C32-85BB-467F-80E6-A808871E72F3}" presName="aSpace" presStyleCnt="0"/>
      <dgm:spPr/>
    </dgm:pt>
    <dgm:pt modelId="{0A5DD276-9362-4684-BD52-D98FE1BB5A62}" type="pres">
      <dgm:prSet presAssocID="{7592B694-086D-4180-B053-CE7AD13C9858}" presName="compNode" presStyleCnt="0"/>
      <dgm:spPr/>
    </dgm:pt>
    <dgm:pt modelId="{6E5A89BC-14D8-4DAA-BBC1-B070DD5BD626}" type="pres">
      <dgm:prSet presAssocID="{7592B694-086D-4180-B053-CE7AD13C9858}" presName="aNode" presStyleLbl="bgShp" presStyleIdx="2" presStyleCnt="6"/>
      <dgm:spPr/>
    </dgm:pt>
    <dgm:pt modelId="{B6E9B2AA-8010-4FAB-90D2-72717C05AE96}" type="pres">
      <dgm:prSet presAssocID="{7592B694-086D-4180-B053-CE7AD13C9858}" presName="textNode" presStyleLbl="bgShp" presStyleIdx="2" presStyleCnt="6"/>
      <dgm:spPr/>
    </dgm:pt>
    <dgm:pt modelId="{8CAB1258-DC19-487A-8C4B-18A77888EC3B}" type="pres">
      <dgm:prSet presAssocID="{7592B694-086D-4180-B053-CE7AD13C9858}" presName="compChildNode" presStyleCnt="0"/>
      <dgm:spPr/>
    </dgm:pt>
    <dgm:pt modelId="{0F905639-1614-400B-8FA5-CBB0DE167D28}" type="pres">
      <dgm:prSet presAssocID="{7592B694-086D-4180-B053-CE7AD13C9858}" presName="theInnerList" presStyleCnt="0"/>
      <dgm:spPr/>
    </dgm:pt>
    <dgm:pt modelId="{85B657F5-5C9C-42F8-A245-10BA7A824404}" type="pres">
      <dgm:prSet presAssocID="{8665C39E-B30E-4258-BEA9-83E0F7084606}" presName="childNode" presStyleLbl="node1" presStyleIdx="4" presStyleCnt="12">
        <dgm:presLayoutVars>
          <dgm:bulletEnabled val="1"/>
        </dgm:presLayoutVars>
      </dgm:prSet>
      <dgm:spPr/>
    </dgm:pt>
    <dgm:pt modelId="{AC0DD7DC-3B42-48D8-A1BA-88D01627AD9F}" type="pres">
      <dgm:prSet presAssocID="{8665C39E-B30E-4258-BEA9-83E0F7084606}" presName="aSpace2" presStyleCnt="0"/>
      <dgm:spPr/>
    </dgm:pt>
    <dgm:pt modelId="{51239DC3-E9A2-43DA-8F69-23A0808C5F7B}" type="pres">
      <dgm:prSet presAssocID="{512A4932-71C2-4AF1-A35F-4F4632F17C02}" presName="childNode" presStyleLbl="node1" presStyleIdx="5" presStyleCnt="12">
        <dgm:presLayoutVars>
          <dgm:bulletEnabled val="1"/>
        </dgm:presLayoutVars>
      </dgm:prSet>
      <dgm:spPr/>
    </dgm:pt>
    <dgm:pt modelId="{AA409656-EC9E-49D6-8BDF-28792EB46183}" type="pres">
      <dgm:prSet presAssocID="{7592B694-086D-4180-B053-CE7AD13C9858}" presName="aSpace" presStyleCnt="0"/>
      <dgm:spPr/>
    </dgm:pt>
    <dgm:pt modelId="{79CE3980-98C8-4564-915E-59923DFBBF03}" type="pres">
      <dgm:prSet presAssocID="{68DE1B8C-EBBC-4ACF-AD69-E108E4A8C85C}" presName="compNode" presStyleCnt="0"/>
      <dgm:spPr/>
    </dgm:pt>
    <dgm:pt modelId="{DFC8EC82-A76D-41CD-A597-E02C5F5CBEEE}" type="pres">
      <dgm:prSet presAssocID="{68DE1B8C-EBBC-4ACF-AD69-E108E4A8C85C}" presName="aNode" presStyleLbl="bgShp" presStyleIdx="3" presStyleCnt="6"/>
      <dgm:spPr/>
    </dgm:pt>
    <dgm:pt modelId="{A9276CF6-D6BB-4D87-85EE-C74A56417B50}" type="pres">
      <dgm:prSet presAssocID="{68DE1B8C-EBBC-4ACF-AD69-E108E4A8C85C}" presName="textNode" presStyleLbl="bgShp" presStyleIdx="3" presStyleCnt="6"/>
      <dgm:spPr/>
    </dgm:pt>
    <dgm:pt modelId="{6F4913EE-3597-469A-BAA0-D082AC5E47A9}" type="pres">
      <dgm:prSet presAssocID="{68DE1B8C-EBBC-4ACF-AD69-E108E4A8C85C}" presName="compChildNode" presStyleCnt="0"/>
      <dgm:spPr/>
    </dgm:pt>
    <dgm:pt modelId="{03EEACD6-906A-419E-ACC7-F193A552FC8A}" type="pres">
      <dgm:prSet presAssocID="{68DE1B8C-EBBC-4ACF-AD69-E108E4A8C85C}" presName="theInnerList" presStyleCnt="0"/>
      <dgm:spPr/>
    </dgm:pt>
    <dgm:pt modelId="{EF50A355-5315-401C-A8B8-05A2B4F30FE3}" type="pres">
      <dgm:prSet presAssocID="{8C9EF0B8-B348-4F26-938D-6A3D8F1D01C9}" presName="childNode" presStyleLbl="node1" presStyleIdx="6" presStyleCnt="12">
        <dgm:presLayoutVars>
          <dgm:bulletEnabled val="1"/>
        </dgm:presLayoutVars>
      </dgm:prSet>
      <dgm:spPr/>
    </dgm:pt>
    <dgm:pt modelId="{8F5E152E-D1EC-4A61-89CE-BF7F4DA1F822}" type="pres">
      <dgm:prSet presAssocID="{8C9EF0B8-B348-4F26-938D-6A3D8F1D01C9}" presName="aSpace2" presStyleCnt="0"/>
      <dgm:spPr/>
    </dgm:pt>
    <dgm:pt modelId="{60B6E648-ADB0-4695-B9EA-290DF28C1E3A}" type="pres">
      <dgm:prSet presAssocID="{7DCD12F6-9D96-4CEE-B77D-0059BD9F172C}" presName="childNode" presStyleLbl="node1" presStyleIdx="7" presStyleCnt="12">
        <dgm:presLayoutVars>
          <dgm:bulletEnabled val="1"/>
        </dgm:presLayoutVars>
      </dgm:prSet>
      <dgm:spPr/>
    </dgm:pt>
    <dgm:pt modelId="{EA1AAD27-E3B9-4DA2-AE2C-330662C2BE86}" type="pres">
      <dgm:prSet presAssocID="{68DE1B8C-EBBC-4ACF-AD69-E108E4A8C85C}" presName="aSpace" presStyleCnt="0"/>
      <dgm:spPr/>
    </dgm:pt>
    <dgm:pt modelId="{11320078-92D3-471C-BC38-D27E99C2A837}" type="pres">
      <dgm:prSet presAssocID="{990E17D6-2B47-4FC5-AD93-1E96AFBF7BE7}" presName="compNode" presStyleCnt="0"/>
      <dgm:spPr/>
    </dgm:pt>
    <dgm:pt modelId="{B7745507-FF48-4A3D-94B6-C22B44E66409}" type="pres">
      <dgm:prSet presAssocID="{990E17D6-2B47-4FC5-AD93-1E96AFBF7BE7}" presName="aNode" presStyleLbl="bgShp" presStyleIdx="4" presStyleCnt="6"/>
      <dgm:spPr/>
    </dgm:pt>
    <dgm:pt modelId="{3B09E531-2667-42C3-B344-18F91AEDB3E2}" type="pres">
      <dgm:prSet presAssocID="{990E17D6-2B47-4FC5-AD93-1E96AFBF7BE7}" presName="textNode" presStyleLbl="bgShp" presStyleIdx="4" presStyleCnt="6"/>
      <dgm:spPr/>
    </dgm:pt>
    <dgm:pt modelId="{2DBE89DF-7F6D-4774-A904-1B3DE19B3EBD}" type="pres">
      <dgm:prSet presAssocID="{990E17D6-2B47-4FC5-AD93-1E96AFBF7BE7}" presName="compChildNode" presStyleCnt="0"/>
      <dgm:spPr/>
    </dgm:pt>
    <dgm:pt modelId="{77A9AB98-8E8B-4D79-AABA-8B07E0953387}" type="pres">
      <dgm:prSet presAssocID="{990E17D6-2B47-4FC5-AD93-1E96AFBF7BE7}" presName="theInnerList" presStyleCnt="0"/>
      <dgm:spPr/>
    </dgm:pt>
    <dgm:pt modelId="{E9562205-A509-4BB9-93FE-4A2A129662F8}" type="pres">
      <dgm:prSet presAssocID="{7195F398-6161-42FE-8062-43E5A30273CF}" presName="childNode" presStyleLbl="node1" presStyleIdx="8" presStyleCnt="12">
        <dgm:presLayoutVars>
          <dgm:bulletEnabled val="1"/>
        </dgm:presLayoutVars>
      </dgm:prSet>
      <dgm:spPr/>
    </dgm:pt>
    <dgm:pt modelId="{2F513BE7-2B73-4016-936D-B3511B975C1B}" type="pres">
      <dgm:prSet presAssocID="{7195F398-6161-42FE-8062-43E5A30273CF}" presName="aSpace2" presStyleCnt="0"/>
      <dgm:spPr/>
    </dgm:pt>
    <dgm:pt modelId="{B73DEB73-79BB-4F9E-967F-68A26D38A128}" type="pres">
      <dgm:prSet presAssocID="{05E0F7CC-1593-4E3E-91A3-86A465E18FB5}" presName="childNode" presStyleLbl="node1" presStyleIdx="9" presStyleCnt="12">
        <dgm:presLayoutVars>
          <dgm:bulletEnabled val="1"/>
        </dgm:presLayoutVars>
      </dgm:prSet>
      <dgm:spPr/>
    </dgm:pt>
    <dgm:pt modelId="{D0E2F36F-C1E8-4F0F-9068-B29DC99474F5}" type="pres">
      <dgm:prSet presAssocID="{990E17D6-2B47-4FC5-AD93-1E96AFBF7BE7}" presName="aSpace" presStyleCnt="0"/>
      <dgm:spPr/>
    </dgm:pt>
    <dgm:pt modelId="{144690A0-3A60-4675-BA35-6AA8DAF53BCF}" type="pres">
      <dgm:prSet presAssocID="{DADEE461-B9C7-4E4D-8F76-C4BEE058565B}" presName="compNode" presStyleCnt="0"/>
      <dgm:spPr/>
    </dgm:pt>
    <dgm:pt modelId="{D473E531-D125-469C-87A6-33F7D5E8F115}" type="pres">
      <dgm:prSet presAssocID="{DADEE461-B9C7-4E4D-8F76-C4BEE058565B}" presName="aNode" presStyleLbl="bgShp" presStyleIdx="5" presStyleCnt="6"/>
      <dgm:spPr/>
    </dgm:pt>
    <dgm:pt modelId="{FAA74DE5-4B5D-4A3C-B4A0-F426ACCBD9E4}" type="pres">
      <dgm:prSet presAssocID="{DADEE461-B9C7-4E4D-8F76-C4BEE058565B}" presName="textNode" presStyleLbl="bgShp" presStyleIdx="5" presStyleCnt="6"/>
      <dgm:spPr/>
    </dgm:pt>
    <dgm:pt modelId="{DF18FC3D-4823-4D45-9CFE-41B7B5561571}" type="pres">
      <dgm:prSet presAssocID="{DADEE461-B9C7-4E4D-8F76-C4BEE058565B}" presName="compChildNode" presStyleCnt="0"/>
      <dgm:spPr/>
    </dgm:pt>
    <dgm:pt modelId="{919D7678-E6E0-476A-B5BC-63494CB38EAC}" type="pres">
      <dgm:prSet presAssocID="{DADEE461-B9C7-4E4D-8F76-C4BEE058565B}" presName="theInnerList" presStyleCnt="0"/>
      <dgm:spPr/>
    </dgm:pt>
    <dgm:pt modelId="{F542268E-C995-45FF-9CF3-9C7C99773B2D}" type="pres">
      <dgm:prSet presAssocID="{406F5215-17A4-4C94-9F2C-C028103F90A1}" presName="childNode" presStyleLbl="node1" presStyleIdx="10" presStyleCnt="12">
        <dgm:presLayoutVars>
          <dgm:bulletEnabled val="1"/>
        </dgm:presLayoutVars>
      </dgm:prSet>
      <dgm:spPr/>
    </dgm:pt>
    <dgm:pt modelId="{EDB0CE32-C98B-4DDC-BD38-B873B50786A7}" type="pres">
      <dgm:prSet presAssocID="{406F5215-17A4-4C94-9F2C-C028103F90A1}" presName="aSpace2" presStyleCnt="0"/>
      <dgm:spPr/>
    </dgm:pt>
    <dgm:pt modelId="{784606F8-6B08-4F32-B104-EEE71C2B2615}" type="pres">
      <dgm:prSet presAssocID="{E86573C5-0EDE-4AD1-BC6F-18E4089AD966}" presName="childNode" presStyleLbl="node1" presStyleIdx="11" presStyleCnt="12">
        <dgm:presLayoutVars>
          <dgm:bulletEnabled val="1"/>
        </dgm:presLayoutVars>
      </dgm:prSet>
      <dgm:spPr/>
    </dgm:pt>
  </dgm:ptLst>
  <dgm:cxnLst>
    <dgm:cxn modelId="{DEF1C201-34B1-4882-8DBF-B07106CA401E}" type="presOf" srcId="{8C9EF0B8-B348-4F26-938D-6A3D8F1D01C9}" destId="{EF50A355-5315-401C-A8B8-05A2B4F30FE3}" srcOrd="0" destOrd="0" presId="urn:microsoft.com/office/officeart/2005/8/layout/lProcess2"/>
    <dgm:cxn modelId="{95004706-8520-4D84-A45C-548F7C7AFC8B}" srcId="{990E17D6-2B47-4FC5-AD93-1E96AFBF7BE7}" destId="{7195F398-6161-42FE-8062-43E5A30273CF}" srcOrd="0" destOrd="0" parTransId="{94367AAD-6981-4EE8-AF1A-6EB47FBD0BF3}" sibTransId="{D5E09E1F-03F4-43A5-A259-C5AAD57CBE42}"/>
    <dgm:cxn modelId="{EDEABB0C-27C7-4D1E-B786-FB8270D60CCA}" srcId="{990E17D6-2B47-4FC5-AD93-1E96AFBF7BE7}" destId="{05E0F7CC-1593-4E3E-91A3-86A465E18FB5}" srcOrd="1" destOrd="0" parTransId="{2F9E893D-D054-435B-BB6A-CA4A2B0A4737}" sibTransId="{2CA15156-CACD-4A16-951D-4C696CCBC3C2}"/>
    <dgm:cxn modelId="{82ECE00E-C99F-43DA-83F9-38CFC3F7A2FA}" type="presOf" srcId="{DF4857E7-5C40-4E4D-8F9E-0F40BE240B2F}" destId="{4514D2E9-87FF-454C-A554-FD761A8568C7}" srcOrd="0" destOrd="0" presId="urn:microsoft.com/office/officeart/2005/8/layout/lProcess2"/>
    <dgm:cxn modelId="{583CC615-DAE7-4276-AD9F-C578D26FEDFC}" srcId="{DF4857E7-5C40-4E4D-8F9E-0F40BE240B2F}" destId="{7592B694-086D-4180-B053-CE7AD13C9858}" srcOrd="2" destOrd="0" parTransId="{C8FADD59-ED12-44D1-A076-7A13B0AC344E}" sibTransId="{34A6F1FD-1787-4988-A7E6-472B7C66BD09}"/>
    <dgm:cxn modelId="{EAD02916-CE0D-4F3F-A82E-33F10B159D8E}" type="presOf" srcId="{512A4932-71C2-4AF1-A35F-4F4632F17C02}" destId="{51239DC3-E9A2-43DA-8F69-23A0808C5F7B}" srcOrd="0" destOrd="0" presId="urn:microsoft.com/office/officeart/2005/8/layout/lProcess2"/>
    <dgm:cxn modelId="{C2460F17-CDAE-48DD-9BD8-1126146AE0EF}" srcId="{DF4857E7-5C40-4E4D-8F9E-0F40BE240B2F}" destId="{990E17D6-2B47-4FC5-AD93-1E96AFBF7BE7}" srcOrd="4" destOrd="0" parTransId="{FE8F1E68-B20A-4328-A3A2-124220A35426}" sibTransId="{DE7A8AB0-B597-4567-B709-EB7E2965A939}"/>
    <dgm:cxn modelId="{7A675828-0E86-4177-A02F-94B30E827A0C}" type="presOf" srcId="{0F9F144E-5A69-4079-9CFE-833FB141B5B7}" destId="{9046789A-6150-4534-817A-88A1F11F0BDA}" srcOrd="0" destOrd="0" presId="urn:microsoft.com/office/officeart/2005/8/layout/lProcess2"/>
    <dgm:cxn modelId="{4F69C728-D27E-4664-B39F-E552BD0B15C4}" type="presOf" srcId="{68DE1B8C-EBBC-4ACF-AD69-E108E4A8C85C}" destId="{A9276CF6-D6BB-4D87-85EE-C74A56417B50}" srcOrd="1" destOrd="0" presId="urn:microsoft.com/office/officeart/2005/8/layout/lProcess2"/>
    <dgm:cxn modelId="{58D7B72C-6638-4F5D-945E-9420F8FE7097}" type="presOf" srcId="{7592B694-086D-4180-B053-CE7AD13C9858}" destId="{6E5A89BC-14D8-4DAA-BBC1-B070DD5BD626}" srcOrd="0" destOrd="0" presId="urn:microsoft.com/office/officeart/2005/8/layout/lProcess2"/>
    <dgm:cxn modelId="{337C532E-FA4C-4DE5-902B-AF62654DE2CD}" type="presOf" srcId="{0F9F144E-5A69-4079-9CFE-833FB141B5B7}" destId="{F032D9DC-6E96-4533-82F7-966FA94900AA}" srcOrd="1" destOrd="0" presId="urn:microsoft.com/office/officeart/2005/8/layout/lProcess2"/>
    <dgm:cxn modelId="{ECB29E32-DF3F-494F-B7BB-9C8BD137B048}" type="presOf" srcId="{FA9C7340-018E-4F73-A402-B7FF8C34CDC0}" destId="{BD436606-D1DD-4535-A521-C5E4F9743128}" srcOrd="0" destOrd="0" presId="urn:microsoft.com/office/officeart/2005/8/layout/lProcess2"/>
    <dgm:cxn modelId="{1FA22335-7EE3-4E2C-8CC8-A00A41859142}" srcId="{DADEE461-B9C7-4E4D-8F76-C4BEE058565B}" destId="{E86573C5-0EDE-4AD1-BC6F-18E4089AD966}" srcOrd="1" destOrd="0" parTransId="{051DB31F-7909-4291-8AE0-ABB3A60F17B3}" sibTransId="{33F99918-D81E-4B9F-988C-60B2D20A1F79}"/>
    <dgm:cxn modelId="{7C9C3A38-6D50-4AFF-AA73-365DE43285E1}" type="presOf" srcId="{32074760-1CE6-4EA9-A667-33C7E19C2D94}" destId="{A8FD0D76-AFC6-4802-9090-E980FDBECC91}" srcOrd="0" destOrd="0" presId="urn:microsoft.com/office/officeart/2005/8/layout/lProcess2"/>
    <dgm:cxn modelId="{FA16C23C-5596-42A1-981A-487742CF3BBD}" srcId="{F5E45C32-85BB-467F-80E6-A808871E72F3}" destId="{6193ECAA-3925-487F-ADF8-CE1362754FFF}" srcOrd="0" destOrd="0" parTransId="{CA95F830-F096-4B8A-8E76-097EF46A4F44}" sibTransId="{4C2F44CE-5AB4-4FFE-B037-FFB0E3B4A7EB}"/>
    <dgm:cxn modelId="{41BAC73D-C909-4828-81D3-F16502305163}" type="presOf" srcId="{8665C39E-B30E-4258-BEA9-83E0F7084606}" destId="{85B657F5-5C9C-42F8-A245-10BA7A824404}" srcOrd="0" destOrd="0" presId="urn:microsoft.com/office/officeart/2005/8/layout/lProcess2"/>
    <dgm:cxn modelId="{F53C5B60-EE78-46AA-90FC-BDF2F3396876}" srcId="{DF4857E7-5C40-4E4D-8F9E-0F40BE240B2F}" destId="{68DE1B8C-EBBC-4ACF-AD69-E108E4A8C85C}" srcOrd="3" destOrd="0" parTransId="{94D73433-720A-40B7-8E81-899280B4DD52}" sibTransId="{10D11475-433C-4D63-8B5E-9E928E6DD9A1}"/>
    <dgm:cxn modelId="{E3AEEE63-0D70-4A65-B4AD-DC3DBA17985A}" type="presOf" srcId="{7592B694-086D-4180-B053-CE7AD13C9858}" destId="{B6E9B2AA-8010-4FAB-90D2-72717C05AE96}" srcOrd="1" destOrd="0" presId="urn:microsoft.com/office/officeart/2005/8/layout/lProcess2"/>
    <dgm:cxn modelId="{BA343F65-7063-4A06-9692-19E81201F0CA}" type="presOf" srcId="{7DCD12F6-9D96-4CEE-B77D-0059BD9F172C}" destId="{60B6E648-ADB0-4695-B9EA-290DF28C1E3A}" srcOrd="0" destOrd="0" presId="urn:microsoft.com/office/officeart/2005/8/layout/lProcess2"/>
    <dgm:cxn modelId="{1CC43946-8C6C-43D0-B424-DF59FBE13E06}" type="presOf" srcId="{406F5215-17A4-4C94-9F2C-C028103F90A1}" destId="{F542268E-C995-45FF-9CF3-9C7C99773B2D}" srcOrd="0" destOrd="0" presId="urn:microsoft.com/office/officeart/2005/8/layout/lProcess2"/>
    <dgm:cxn modelId="{792FB76A-389C-45B7-8308-227DADB5CF70}" srcId="{0F9F144E-5A69-4079-9CFE-833FB141B5B7}" destId="{32074760-1CE6-4EA9-A667-33C7E19C2D94}" srcOrd="0" destOrd="0" parTransId="{41FFA3F1-CAF6-4B0C-90FB-AAF097D8C840}" sibTransId="{66E711EC-17A3-40E0-B60B-5A2F466C9D11}"/>
    <dgm:cxn modelId="{C664844B-280E-4BFE-9C14-BBB1B2BC2C91}" type="presOf" srcId="{6193ECAA-3925-487F-ADF8-CE1362754FFF}" destId="{5CE69C38-1462-4F71-A252-F397C9008295}" srcOrd="0" destOrd="0" presId="urn:microsoft.com/office/officeart/2005/8/layout/lProcess2"/>
    <dgm:cxn modelId="{F2A74F4D-E89E-4A53-B841-441FF129E762}" srcId="{DF4857E7-5C40-4E4D-8F9E-0F40BE240B2F}" destId="{DADEE461-B9C7-4E4D-8F76-C4BEE058565B}" srcOrd="5" destOrd="0" parTransId="{DBFD308D-4184-4A3D-B3A9-DAB69C287E06}" sibTransId="{D1A547C0-8B30-44BD-9102-3FF9FB549C46}"/>
    <dgm:cxn modelId="{66EE6056-E30C-4957-8ABE-66586DF44B85}" type="presOf" srcId="{05E0F7CC-1593-4E3E-91A3-86A465E18FB5}" destId="{B73DEB73-79BB-4F9E-967F-68A26D38A128}" srcOrd="0" destOrd="0" presId="urn:microsoft.com/office/officeart/2005/8/layout/lProcess2"/>
    <dgm:cxn modelId="{B4186457-1219-426F-922C-5AECDCC53AC0}" srcId="{68DE1B8C-EBBC-4ACF-AD69-E108E4A8C85C}" destId="{8C9EF0B8-B348-4F26-938D-6A3D8F1D01C9}" srcOrd="0" destOrd="0" parTransId="{317FEE05-7414-4035-9841-8DABE546206E}" sibTransId="{5DAD05BE-4905-4E9C-9DE0-125B4DBFBE33}"/>
    <dgm:cxn modelId="{5352C17E-F603-4AFE-9421-5C9166D9912F}" srcId="{DADEE461-B9C7-4E4D-8F76-C4BEE058565B}" destId="{406F5215-17A4-4C94-9F2C-C028103F90A1}" srcOrd="0" destOrd="0" parTransId="{904C488B-EDCA-4CF0-8E08-1FD9CD42A42F}" sibTransId="{733D6CE6-CDD6-45DB-9725-6A2D30AF5778}"/>
    <dgm:cxn modelId="{CEBDE88F-D837-4FC7-BA96-49D94EEF6C12}" type="presOf" srcId="{DADEE461-B9C7-4E4D-8F76-C4BEE058565B}" destId="{D473E531-D125-469C-87A6-33F7D5E8F115}" srcOrd="0" destOrd="0" presId="urn:microsoft.com/office/officeart/2005/8/layout/lProcess2"/>
    <dgm:cxn modelId="{696FC290-58F8-4B0A-B325-8A4CDCEFC93C}" srcId="{DF4857E7-5C40-4E4D-8F9E-0F40BE240B2F}" destId="{0F9F144E-5A69-4079-9CFE-833FB141B5B7}" srcOrd="0" destOrd="0" parTransId="{5295059C-89BD-48FC-9FB0-63BD38C2AF52}" sibTransId="{FAB8FA54-A1F3-488D-B823-07CCB71E4D44}"/>
    <dgm:cxn modelId="{8D6B5497-475C-46A9-805D-510F815F9B98}" srcId="{7592B694-086D-4180-B053-CE7AD13C9858}" destId="{8665C39E-B30E-4258-BEA9-83E0F7084606}" srcOrd="0" destOrd="0" parTransId="{8211EBE3-1C93-4CFB-BBEE-7A708996ED07}" sibTransId="{6779ED75-3327-4C98-9C89-1343058D49BC}"/>
    <dgm:cxn modelId="{918FC998-3E81-4E2A-A8E0-FB3EB04E2705}" srcId="{0F9F144E-5A69-4079-9CFE-833FB141B5B7}" destId="{A766E2ED-C2E8-4E07-AF18-7EC57476A5C8}" srcOrd="1" destOrd="0" parTransId="{A1530F03-6C5E-45D7-8222-AD175A7090BD}" sibTransId="{05B31AC5-A983-4FEC-B0BE-EB0462CF6128}"/>
    <dgm:cxn modelId="{E3FD7D9B-7A36-4D12-B188-0A0D1AF9C129}" type="presOf" srcId="{68DE1B8C-EBBC-4ACF-AD69-E108E4A8C85C}" destId="{DFC8EC82-A76D-41CD-A597-E02C5F5CBEEE}" srcOrd="0" destOrd="0" presId="urn:microsoft.com/office/officeart/2005/8/layout/lProcess2"/>
    <dgm:cxn modelId="{E7588FA4-9EA0-49DE-8577-4C5ADFBE2484}" type="presOf" srcId="{7195F398-6161-42FE-8062-43E5A30273CF}" destId="{E9562205-A509-4BB9-93FE-4A2A129662F8}" srcOrd="0" destOrd="0" presId="urn:microsoft.com/office/officeart/2005/8/layout/lProcess2"/>
    <dgm:cxn modelId="{8BF652A8-B747-4011-8997-2C8E587087B9}" srcId="{68DE1B8C-EBBC-4ACF-AD69-E108E4A8C85C}" destId="{7DCD12F6-9D96-4CEE-B77D-0059BD9F172C}" srcOrd="1" destOrd="0" parTransId="{05220267-9773-4777-8E6B-2437F9979F0B}" sibTransId="{89843E98-8750-44A8-9562-C70EE7FD83F4}"/>
    <dgm:cxn modelId="{380D8EAB-F770-42E4-B08C-1AA944E19E2E}" type="presOf" srcId="{E86573C5-0EDE-4AD1-BC6F-18E4089AD966}" destId="{784606F8-6B08-4F32-B104-EEE71C2B2615}" srcOrd="0" destOrd="0" presId="urn:microsoft.com/office/officeart/2005/8/layout/lProcess2"/>
    <dgm:cxn modelId="{92E0E4AC-AA4F-4221-B4F5-BC44ADD50226}" srcId="{F5E45C32-85BB-467F-80E6-A808871E72F3}" destId="{FA9C7340-018E-4F73-A402-B7FF8C34CDC0}" srcOrd="1" destOrd="0" parTransId="{1805A85A-B92E-48E0-886D-23F094607276}" sibTransId="{44F9A519-DD68-4648-B8E0-DFC7EF2120B7}"/>
    <dgm:cxn modelId="{3AE679B0-2366-4A04-94B1-4D7255E7CE3E}" type="presOf" srcId="{990E17D6-2B47-4FC5-AD93-1E96AFBF7BE7}" destId="{B7745507-FF48-4A3D-94B6-C22B44E66409}" srcOrd="0" destOrd="0" presId="urn:microsoft.com/office/officeart/2005/8/layout/lProcess2"/>
    <dgm:cxn modelId="{3BB736BE-339A-4657-B981-F9F1F8D52FDC}" type="presOf" srcId="{A766E2ED-C2E8-4E07-AF18-7EC57476A5C8}" destId="{D88EF221-1E19-407F-A109-45D126E6B0AD}" srcOrd="0" destOrd="0" presId="urn:microsoft.com/office/officeart/2005/8/layout/lProcess2"/>
    <dgm:cxn modelId="{42032CCC-41F9-4B3F-A503-E38701F4AC02}" srcId="{7592B694-086D-4180-B053-CE7AD13C9858}" destId="{512A4932-71C2-4AF1-A35F-4F4632F17C02}" srcOrd="1" destOrd="0" parTransId="{47E31259-60CB-40FB-B391-CCAEC2189164}" sibTransId="{4C7C1C5B-4033-4A4C-87E1-4A3C60B720B7}"/>
    <dgm:cxn modelId="{6F5081CF-24CF-4E2C-8683-D130E3B3E5C7}" type="presOf" srcId="{F5E45C32-85BB-467F-80E6-A808871E72F3}" destId="{2487EB6F-DE81-4509-80D3-3047844600F3}" srcOrd="1" destOrd="0" presId="urn:microsoft.com/office/officeart/2005/8/layout/lProcess2"/>
    <dgm:cxn modelId="{F91D2AD8-D8BF-4832-B0FA-90683ED5199F}" type="presOf" srcId="{DADEE461-B9C7-4E4D-8F76-C4BEE058565B}" destId="{FAA74DE5-4B5D-4A3C-B4A0-F426ACCBD9E4}" srcOrd="1" destOrd="0" presId="urn:microsoft.com/office/officeart/2005/8/layout/lProcess2"/>
    <dgm:cxn modelId="{86485CF8-9601-4449-B6EA-70A644FE6CA7}" type="presOf" srcId="{990E17D6-2B47-4FC5-AD93-1E96AFBF7BE7}" destId="{3B09E531-2667-42C3-B344-18F91AEDB3E2}" srcOrd="1" destOrd="0" presId="urn:microsoft.com/office/officeart/2005/8/layout/lProcess2"/>
    <dgm:cxn modelId="{8AD144FB-65EB-4E0A-BBFB-81923B833C5B}" type="presOf" srcId="{F5E45C32-85BB-467F-80E6-A808871E72F3}" destId="{E7B9CF75-AF6A-4290-854A-077BB9A2D77C}" srcOrd="0" destOrd="0" presId="urn:microsoft.com/office/officeart/2005/8/layout/lProcess2"/>
    <dgm:cxn modelId="{C3F684FE-A0E7-411B-A303-2C8155B38D48}" srcId="{DF4857E7-5C40-4E4D-8F9E-0F40BE240B2F}" destId="{F5E45C32-85BB-467F-80E6-A808871E72F3}" srcOrd="1" destOrd="0" parTransId="{FAB096C4-43F1-4FB0-A740-B5A33490B558}" sibTransId="{F29CEF7E-7A2A-457D-9BE3-75C08A423C81}"/>
    <dgm:cxn modelId="{E45813B2-B87D-4638-B83F-E35E092B0951}" type="presParOf" srcId="{4514D2E9-87FF-454C-A554-FD761A8568C7}" destId="{D7F4306A-6D29-4C14-BF5D-EE8CBCC47C9B}" srcOrd="0" destOrd="0" presId="urn:microsoft.com/office/officeart/2005/8/layout/lProcess2"/>
    <dgm:cxn modelId="{B70D7543-B290-431E-8E27-81EE23763ABD}" type="presParOf" srcId="{D7F4306A-6D29-4C14-BF5D-EE8CBCC47C9B}" destId="{9046789A-6150-4534-817A-88A1F11F0BDA}" srcOrd="0" destOrd="0" presId="urn:microsoft.com/office/officeart/2005/8/layout/lProcess2"/>
    <dgm:cxn modelId="{EBC5D71A-D089-4FA3-8176-B37E02AAD50D}" type="presParOf" srcId="{D7F4306A-6D29-4C14-BF5D-EE8CBCC47C9B}" destId="{F032D9DC-6E96-4533-82F7-966FA94900AA}" srcOrd="1" destOrd="0" presId="urn:microsoft.com/office/officeart/2005/8/layout/lProcess2"/>
    <dgm:cxn modelId="{11A745B8-8769-4F89-95A4-BEFDE4B7ACA2}" type="presParOf" srcId="{D7F4306A-6D29-4C14-BF5D-EE8CBCC47C9B}" destId="{B5BC7729-4343-49E6-A4EF-D07AFE39FD9B}" srcOrd="2" destOrd="0" presId="urn:microsoft.com/office/officeart/2005/8/layout/lProcess2"/>
    <dgm:cxn modelId="{3EC67703-3A76-4FCB-91B0-3678DCF8296C}" type="presParOf" srcId="{B5BC7729-4343-49E6-A4EF-D07AFE39FD9B}" destId="{77D879FB-9835-4934-9699-09AF88C70266}" srcOrd="0" destOrd="0" presId="urn:microsoft.com/office/officeart/2005/8/layout/lProcess2"/>
    <dgm:cxn modelId="{0593FDF0-2546-47C0-BEEB-972BDD895165}" type="presParOf" srcId="{77D879FB-9835-4934-9699-09AF88C70266}" destId="{A8FD0D76-AFC6-4802-9090-E980FDBECC91}" srcOrd="0" destOrd="0" presId="urn:microsoft.com/office/officeart/2005/8/layout/lProcess2"/>
    <dgm:cxn modelId="{3DB0A91E-9539-4AAE-AE54-72AF87ECBC8B}" type="presParOf" srcId="{77D879FB-9835-4934-9699-09AF88C70266}" destId="{B8931CD7-CDC0-4094-A84B-34C86C5DA39D}" srcOrd="1" destOrd="0" presId="urn:microsoft.com/office/officeart/2005/8/layout/lProcess2"/>
    <dgm:cxn modelId="{38FB8314-E59F-4B95-9A12-8B7475F7920B}" type="presParOf" srcId="{77D879FB-9835-4934-9699-09AF88C70266}" destId="{D88EF221-1E19-407F-A109-45D126E6B0AD}" srcOrd="2" destOrd="0" presId="urn:microsoft.com/office/officeart/2005/8/layout/lProcess2"/>
    <dgm:cxn modelId="{DF744075-6F5E-43EA-8B45-82F784BF9A77}" type="presParOf" srcId="{4514D2E9-87FF-454C-A554-FD761A8568C7}" destId="{C9C82461-FD43-4EC4-813A-C5DDCB53324F}" srcOrd="1" destOrd="0" presId="urn:microsoft.com/office/officeart/2005/8/layout/lProcess2"/>
    <dgm:cxn modelId="{BC43EF3C-129F-415B-BE75-83322F66B0EF}" type="presParOf" srcId="{4514D2E9-87FF-454C-A554-FD761A8568C7}" destId="{8BCCD3FB-2367-4C8C-8BF4-4A3211E36F9D}" srcOrd="2" destOrd="0" presId="urn:microsoft.com/office/officeart/2005/8/layout/lProcess2"/>
    <dgm:cxn modelId="{4C52CFD7-398B-4776-BBDA-8C69AAA3AF9B}" type="presParOf" srcId="{8BCCD3FB-2367-4C8C-8BF4-4A3211E36F9D}" destId="{E7B9CF75-AF6A-4290-854A-077BB9A2D77C}" srcOrd="0" destOrd="0" presId="urn:microsoft.com/office/officeart/2005/8/layout/lProcess2"/>
    <dgm:cxn modelId="{25EA35D9-7CFF-4259-A44A-32566AAF9C11}" type="presParOf" srcId="{8BCCD3FB-2367-4C8C-8BF4-4A3211E36F9D}" destId="{2487EB6F-DE81-4509-80D3-3047844600F3}" srcOrd="1" destOrd="0" presId="urn:microsoft.com/office/officeart/2005/8/layout/lProcess2"/>
    <dgm:cxn modelId="{FD40CFED-9EE2-4E7A-9909-04A1BA8BDF25}" type="presParOf" srcId="{8BCCD3FB-2367-4C8C-8BF4-4A3211E36F9D}" destId="{C2211325-8BBF-4C60-9ACA-1D2794FAABC8}" srcOrd="2" destOrd="0" presId="urn:microsoft.com/office/officeart/2005/8/layout/lProcess2"/>
    <dgm:cxn modelId="{C2776962-AF9B-4065-87E3-0960483F0334}" type="presParOf" srcId="{C2211325-8BBF-4C60-9ACA-1D2794FAABC8}" destId="{B2780439-4F9B-4F9F-A6E9-950663472748}" srcOrd="0" destOrd="0" presId="urn:microsoft.com/office/officeart/2005/8/layout/lProcess2"/>
    <dgm:cxn modelId="{5B11CD88-C685-422E-8449-3BA0464A0DCD}" type="presParOf" srcId="{B2780439-4F9B-4F9F-A6E9-950663472748}" destId="{5CE69C38-1462-4F71-A252-F397C9008295}" srcOrd="0" destOrd="0" presId="urn:microsoft.com/office/officeart/2005/8/layout/lProcess2"/>
    <dgm:cxn modelId="{115E3947-5A4D-466B-8969-1EE1DB59FAC6}" type="presParOf" srcId="{B2780439-4F9B-4F9F-A6E9-950663472748}" destId="{5042C203-E2AD-404F-8812-509816C4E958}" srcOrd="1" destOrd="0" presId="urn:microsoft.com/office/officeart/2005/8/layout/lProcess2"/>
    <dgm:cxn modelId="{8BEB35B1-B618-4072-8CA0-8EAD4F960549}" type="presParOf" srcId="{B2780439-4F9B-4F9F-A6E9-950663472748}" destId="{BD436606-D1DD-4535-A521-C5E4F9743128}" srcOrd="2" destOrd="0" presId="urn:microsoft.com/office/officeart/2005/8/layout/lProcess2"/>
    <dgm:cxn modelId="{300267AD-262F-433E-B6F1-5B316BFC4993}" type="presParOf" srcId="{4514D2E9-87FF-454C-A554-FD761A8568C7}" destId="{03CB735D-973C-4AB1-BFE0-DDB003F67757}" srcOrd="3" destOrd="0" presId="urn:microsoft.com/office/officeart/2005/8/layout/lProcess2"/>
    <dgm:cxn modelId="{FF63D218-2303-4320-91CE-81E5053A9EED}" type="presParOf" srcId="{4514D2E9-87FF-454C-A554-FD761A8568C7}" destId="{0A5DD276-9362-4684-BD52-D98FE1BB5A62}" srcOrd="4" destOrd="0" presId="urn:microsoft.com/office/officeart/2005/8/layout/lProcess2"/>
    <dgm:cxn modelId="{1903CF28-77BF-401B-87D2-9BDA60CB28C9}" type="presParOf" srcId="{0A5DD276-9362-4684-BD52-D98FE1BB5A62}" destId="{6E5A89BC-14D8-4DAA-BBC1-B070DD5BD626}" srcOrd="0" destOrd="0" presId="urn:microsoft.com/office/officeart/2005/8/layout/lProcess2"/>
    <dgm:cxn modelId="{12B62903-A402-42B6-A4F4-B74EB7B51810}" type="presParOf" srcId="{0A5DD276-9362-4684-BD52-D98FE1BB5A62}" destId="{B6E9B2AA-8010-4FAB-90D2-72717C05AE96}" srcOrd="1" destOrd="0" presId="urn:microsoft.com/office/officeart/2005/8/layout/lProcess2"/>
    <dgm:cxn modelId="{920BF1ED-4F6A-47F1-B705-8B6D88A1E4D8}" type="presParOf" srcId="{0A5DD276-9362-4684-BD52-D98FE1BB5A62}" destId="{8CAB1258-DC19-487A-8C4B-18A77888EC3B}" srcOrd="2" destOrd="0" presId="urn:microsoft.com/office/officeart/2005/8/layout/lProcess2"/>
    <dgm:cxn modelId="{42CE8AD1-8303-4614-BEAB-4A47E6DDC5AB}" type="presParOf" srcId="{8CAB1258-DC19-487A-8C4B-18A77888EC3B}" destId="{0F905639-1614-400B-8FA5-CBB0DE167D28}" srcOrd="0" destOrd="0" presId="urn:microsoft.com/office/officeart/2005/8/layout/lProcess2"/>
    <dgm:cxn modelId="{2BC9C0FC-B2C8-4A85-ACCF-F7CDB154D3F3}" type="presParOf" srcId="{0F905639-1614-400B-8FA5-CBB0DE167D28}" destId="{85B657F5-5C9C-42F8-A245-10BA7A824404}" srcOrd="0" destOrd="0" presId="urn:microsoft.com/office/officeart/2005/8/layout/lProcess2"/>
    <dgm:cxn modelId="{697358BC-0DC4-4B92-962B-5529DAFECFD6}" type="presParOf" srcId="{0F905639-1614-400B-8FA5-CBB0DE167D28}" destId="{AC0DD7DC-3B42-48D8-A1BA-88D01627AD9F}" srcOrd="1" destOrd="0" presId="urn:microsoft.com/office/officeart/2005/8/layout/lProcess2"/>
    <dgm:cxn modelId="{74299F99-DDC2-4438-BF90-88F140F65632}" type="presParOf" srcId="{0F905639-1614-400B-8FA5-CBB0DE167D28}" destId="{51239DC3-E9A2-43DA-8F69-23A0808C5F7B}" srcOrd="2" destOrd="0" presId="urn:microsoft.com/office/officeart/2005/8/layout/lProcess2"/>
    <dgm:cxn modelId="{77F5135F-00FF-4539-AB1B-F8F71D700EC8}" type="presParOf" srcId="{4514D2E9-87FF-454C-A554-FD761A8568C7}" destId="{AA409656-EC9E-49D6-8BDF-28792EB46183}" srcOrd="5" destOrd="0" presId="urn:microsoft.com/office/officeart/2005/8/layout/lProcess2"/>
    <dgm:cxn modelId="{AFA9BDA5-47ED-49D0-8EF3-09B719CEED9E}" type="presParOf" srcId="{4514D2E9-87FF-454C-A554-FD761A8568C7}" destId="{79CE3980-98C8-4564-915E-59923DFBBF03}" srcOrd="6" destOrd="0" presId="urn:microsoft.com/office/officeart/2005/8/layout/lProcess2"/>
    <dgm:cxn modelId="{BC1C187C-1C1C-4861-A435-17F082181136}" type="presParOf" srcId="{79CE3980-98C8-4564-915E-59923DFBBF03}" destId="{DFC8EC82-A76D-41CD-A597-E02C5F5CBEEE}" srcOrd="0" destOrd="0" presId="urn:microsoft.com/office/officeart/2005/8/layout/lProcess2"/>
    <dgm:cxn modelId="{EC1E8DC5-2C12-4DA9-B264-055F81DE394D}" type="presParOf" srcId="{79CE3980-98C8-4564-915E-59923DFBBF03}" destId="{A9276CF6-D6BB-4D87-85EE-C74A56417B50}" srcOrd="1" destOrd="0" presId="urn:microsoft.com/office/officeart/2005/8/layout/lProcess2"/>
    <dgm:cxn modelId="{08378533-868E-4760-99FE-E26EF8D93102}" type="presParOf" srcId="{79CE3980-98C8-4564-915E-59923DFBBF03}" destId="{6F4913EE-3597-469A-BAA0-D082AC5E47A9}" srcOrd="2" destOrd="0" presId="urn:microsoft.com/office/officeart/2005/8/layout/lProcess2"/>
    <dgm:cxn modelId="{04714590-9A8D-45CD-B2A2-DDB180190E64}" type="presParOf" srcId="{6F4913EE-3597-469A-BAA0-D082AC5E47A9}" destId="{03EEACD6-906A-419E-ACC7-F193A552FC8A}" srcOrd="0" destOrd="0" presId="urn:microsoft.com/office/officeart/2005/8/layout/lProcess2"/>
    <dgm:cxn modelId="{F6D50701-9A5D-4EA4-ADF6-99A50C1993E4}" type="presParOf" srcId="{03EEACD6-906A-419E-ACC7-F193A552FC8A}" destId="{EF50A355-5315-401C-A8B8-05A2B4F30FE3}" srcOrd="0" destOrd="0" presId="urn:microsoft.com/office/officeart/2005/8/layout/lProcess2"/>
    <dgm:cxn modelId="{6E1BECB1-BCB4-4F0E-A81B-03A9DFE17316}" type="presParOf" srcId="{03EEACD6-906A-419E-ACC7-F193A552FC8A}" destId="{8F5E152E-D1EC-4A61-89CE-BF7F4DA1F822}" srcOrd="1" destOrd="0" presId="urn:microsoft.com/office/officeart/2005/8/layout/lProcess2"/>
    <dgm:cxn modelId="{99967A88-34F4-4D85-8AD3-861A93CAF208}" type="presParOf" srcId="{03EEACD6-906A-419E-ACC7-F193A552FC8A}" destId="{60B6E648-ADB0-4695-B9EA-290DF28C1E3A}" srcOrd="2" destOrd="0" presId="urn:microsoft.com/office/officeart/2005/8/layout/lProcess2"/>
    <dgm:cxn modelId="{AC3D808F-FD52-4517-98E9-FEFBE65D9B71}" type="presParOf" srcId="{4514D2E9-87FF-454C-A554-FD761A8568C7}" destId="{EA1AAD27-E3B9-4DA2-AE2C-330662C2BE86}" srcOrd="7" destOrd="0" presId="urn:microsoft.com/office/officeart/2005/8/layout/lProcess2"/>
    <dgm:cxn modelId="{549CD07C-696E-4BC1-A291-4128A8AD044C}" type="presParOf" srcId="{4514D2E9-87FF-454C-A554-FD761A8568C7}" destId="{11320078-92D3-471C-BC38-D27E99C2A837}" srcOrd="8" destOrd="0" presId="urn:microsoft.com/office/officeart/2005/8/layout/lProcess2"/>
    <dgm:cxn modelId="{76067D02-1733-4C4A-AEC6-2B6BCD85BA8E}" type="presParOf" srcId="{11320078-92D3-471C-BC38-D27E99C2A837}" destId="{B7745507-FF48-4A3D-94B6-C22B44E66409}" srcOrd="0" destOrd="0" presId="urn:microsoft.com/office/officeart/2005/8/layout/lProcess2"/>
    <dgm:cxn modelId="{66FB370C-7B23-4B1A-921B-F12A958B1FDC}" type="presParOf" srcId="{11320078-92D3-471C-BC38-D27E99C2A837}" destId="{3B09E531-2667-42C3-B344-18F91AEDB3E2}" srcOrd="1" destOrd="0" presId="urn:microsoft.com/office/officeart/2005/8/layout/lProcess2"/>
    <dgm:cxn modelId="{FF8A78D6-0C2E-47B4-92BF-48CFC415175B}" type="presParOf" srcId="{11320078-92D3-471C-BC38-D27E99C2A837}" destId="{2DBE89DF-7F6D-4774-A904-1B3DE19B3EBD}" srcOrd="2" destOrd="0" presId="urn:microsoft.com/office/officeart/2005/8/layout/lProcess2"/>
    <dgm:cxn modelId="{4BFB2CDF-CFFF-471E-B68E-3A5D6178EB4D}" type="presParOf" srcId="{2DBE89DF-7F6D-4774-A904-1B3DE19B3EBD}" destId="{77A9AB98-8E8B-4D79-AABA-8B07E0953387}" srcOrd="0" destOrd="0" presId="urn:microsoft.com/office/officeart/2005/8/layout/lProcess2"/>
    <dgm:cxn modelId="{DC66A35F-48E2-4EA2-B046-12953D940E47}" type="presParOf" srcId="{77A9AB98-8E8B-4D79-AABA-8B07E0953387}" destId="{E9562205-A509-4BB9-93FE-4A2A129662F8}" srcOrd="0" destOrd="0" presId="urn:microsoft.com/office/officeart/2005/8/layout/lProcess2"/>
    <dgm:cxn modelId="{2A36B7F9-D944-4D26-AD16-89A54656A362}" type="presParOf" srcId="{77A9AB98-8E8B-4D79-AABA-8B07E0953387}" destId="{2F513BE7-2B73-4016-936D-B3511B975C1B}" srcOrd="1" destOrd="0" presId="urn:microsoft.com/office/officeart/2005/8/layout/lProcess2"/>
    <dgm:cxn modelId="{0ADAC632-09A1-433C-BC6F-A9BC2CFF5B3B}" type="presParOf" srcId="{77A9AB98-8E8B-4D79-AABA-8B07E0953387}" destId="{B73DEB73-79BB-4F9E-967F-68A26D38A128}" srcOrd="2" destOrd="0" presId="urn:microsoft.com/office/officeart/2005/8/layout/lProcess2"/>
    <dgm:cxn modelId="{A9F41943-854B-4DAB-AF65-F39B17801900}" type="presParOf" srcId="{4514D2E9-87FF-454C-A554-FD761A8568C7}" destId="{D0E2F36F-C1E8-4F0F-9068-B29DC99474F5}" srcOrd="9" destOrd="0" presId="urn:microsoft.com/office/officeart/2005/8/layout/lProcess2"/>
    <dgm:cxn modelId="{23A3F7DC-7389-471C-84DE-14C6DD200F84}" type="presParOf" srcId="{4514D2E9-87FF-454C-A554-FD761A8568C7}" destId="{144690A0-3A60-4675-BA35-6AA8DAF53BCF}" srcOrd="10" destOrd="0" presId="urn:microsoft.com/office/officeart/2005/8/layout/lProcess2"/>
    <dgm:cxn modelId="{8876B83D-EC41-435D-B850-FD0573A30222}" type="presParOf" srcId="{144690A0-3A60-4675-BA35-6AA8DAF53BCF}" destId="{D473E531-D125-469C-87A6-33F7D5E8F115}" srcOrd="0" destOrd="0" presId="urn:microsoft.com/office/officeart/2005/8/layout/lProcess2"/>
    <dgm:cxn modelId="{66CC8502-99D8-42DB-B86D-059F3E6DC994}" type="presParOf" srcId="{144690A0-3A60-4675-BA35-6AA8DAF53BCF}" destId="{FAA74DE5-4B5D-4A3C-B4A0-F426ACCBD9E4}" srcOrd="1" destOrd="0" presId="urn:microsoft.com/office/officeart/2005/8/layout/lProcess2"/>
    <dgm:cxn modelId="{92B42B0F-01A2-4373-9B73-408564ACC617}" type="presParOf" srcId="{144690A0-3A60-4675-BA35-6AA8DAF53BCF}" destId="{DF18FC3D-4823-4D45-9CFE-41B7B5561571}" srcOrd="2" destOrd="0" presId="urn:microsoft.com/office/officeart/2005/8/layout/lProcess2"/>
    <dgm:cxn modelId="{27C09CB7-7480-45DF-AF35-1D82C2A09B97}" type="presParOf" srcId="{DF18FC3D-4823-4D45-9CFE-41B7B5561571}" destId="{919D7678-E6E0-476A-B5BC-63494CB38EAC}" srcOrd="0" destOrd="0" presId="urn:microsoft.com/office/officeart/2005/8/layout/lProcess2"/>
    <dgm:cxn modelId="{509D858B-0D48-4958-9026-BDCB82CAD26F}" type="presParOf" srcId="{919D7678-E6E0-476A-B5BC-63494CB38EAC}" destId="{F542268E-C995-45FF-9CF3-9C7C99773B2D}" srcOrd="0" destOrd="0" presId="urn:microsoft.com/office/officeart/2005/8/layout/lProcess2"/>
    <dgm:cxn modelId="{D24331E6-4582-4234-B84A-C50B296EBA04}" type="presParOf" srcId="{919D7678-E6E0-476A-B5BC-63494CB38EAC}" destId="{EDB0CE32-C98B-4DDC-BD38-B873B50786A7}" srcOrd="1" destOrd="0" presId="urn:microsoft.com/office/officeart/2005/8/layout/lProcess2"/>
    <dgm:cxn modelId="{8E66EE5E-9F70-4C41-A8C1-EF6EE50B60D3}" type="presParOf" srcId="{919D7678-E6E0-476A-B5BC-63494CB38EAC}" destId="{784606F8-6B08-4F32-B104-EEE71C2B2615}"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4EFF2-445F-4267-8276-3476572E2322}">
      <dsp:nvSpPr>
        <dsp:cNvPr id="0" name=""/>
        <dsp:cNvSpPr/>
      </dsp:nvSpPr>
      <dsp:spPr>
        <a:xfrm>
          <a:off x="4539135" y="1119976"/>
          <a:ext cx="215426" cy="943773"/>
        </a:xfrm>
        <a:custGeom>
          <a:avLst/>
          <a:gdLst/>
          <a:ahLst/>
          <a:cxnLst/>
          <a:rect l="0" t="0" r="0" b="0"/>
          <a:pathLst>
            <a:path>
              <a:moveTo>
                <a:pt x="215426" y="0"/>
              </a:moveTo>
              <a:lnTo>
                <a:pt x="215426" y="943773"/>
              </a:lnTo>
              <a:lnTo>
                <a:pt x="0" y="943773"/>
              </a:lnTo>
            </a:path>
          </a:pathLst>
        </a:custGeom>
        <a:noFill/>
        <a:ln w="127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0B701E-731A-4119-97E9-BE8C6970B14F}">
      <dsp:nvSpPr>
        <dsp:cNvPr id="0" name=""/>
        <dsp:cNvSpPr/>
      </dsp:nvSpPr>
      <dsp:spPr>
        <a:xfrm>
          <a:off x="4754562" y="1119976"/>
          <a:ext cx="3723802" cy="1887547"/>
        </a:xfrm>
        <a:custGeom>
          <a:avLst/>
          <a:gdLst/>
          <a:ahLst/>
          <a:cxnLst/>
          <a:rect l="0" t="0" r="0" b="0"/>
          <a:pathLst>
            <a:path>
              <a:moveTo>
                <a:pt x="0" y="0"/>
              </a:moveTo>
              <a:lnTo>
                <a:pt x="0" y="1672120"/>
              </a:lnTo>
              <a:lnTo>
                <a:pt x="3723802" y="1672120"/>
              </a:lnTo>
              <a:lnTo>
                <a:pt x="3723802" y="1887547"/>
              </a:lnTo>
            </a:path>
          </a:pathLst>
        </a:custGeom>
        <a:noFill/>
        <a:ln w="127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CB14CF-3AAB-49BF-A348-8C10128F63F4}">
      <dsp:nvSpPr>
        <dsp:cNvPr id="0" name=""/>
        <dsp:cNvSpPr/>
      </dsp:nvSpPr>
      <dsp:spPr>
        <a:xfrm>
          <a:off x="4754562" y="1119976"/>
          <a:ext cx="1241267" cy="1887547"/>
        </a:xfrm>
        <a:custGeom>
          <a:avLst/>
          <a:gdLst/>
          <a:ahLst/>
          <a:cxnLst/>
          <a:rect l="0" t="0" r="0" b="0"/>
          <a:pathLst>
            <a:path>
              <a:moveTo>
                <a:pt x="0" y="0"/>
              </a:moveTo>
              <a:lnTo>
                <a:pt x="0" y="1672120"/>
              </a:lnTo>
              <a:lnTo>
                <a:pt x="1241267" y="1672120"/>
              </a:lnTo>
              <a:lnTo>
                <a:pt x="1241267" y="1887547"/>
              </a:lnTo>
            </a:path>
          </a:pathLst>
        </a:custGeom>
        <a:noFill/>
        <a:ln w="127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F27310-186D-41EB-B0D9-B311379F2447}">
      <dsp:nvSpPr>
        <dsp:cNvPr id="0" name=""/>
        <dsp:cNvSpPr/>
      </dsp:nvSpPr>
      <dsp:spPr>
        <a:xfrm>
          <a:off x="3513294" y="1119976"/>
          <a:ext cx="1241267" cy="1887547"/>
        </a:xfrm>
        <a:custGeom>
          <a:avLst/>
          <a:gdLst/>
          <a:ahLst/>
          <a:cxnLst/>
          <a:rect l="0" t="0" r="0" b="0"/>
          <a:pathLst>
            <a:path>
              <a:moveTo>
                <a:pt x="1241267" y="0"/>
              </a:moveTo>
              <a:lnTo>
                <a:pt x="1241267" y="1672120"/>
              </a:lnTo>
              <a:lnTo>
                <a:pt x="0" y="1672120"/>
              </a:lnTo>
              <a:lnTo>
                <a:pt x="0" y="1887547"/>
              </a:lnTo>
            </a:path>
          </a:pathLst>
        </a:custGeom>
        <a:noFill/>
        <a:ln w="127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86A04F-8E18-4C09-847D-FF6943170D74}">
      <dsp:nvSpPr>
        <dsp:cNvPr id="0" name=""/>
        <dsp:cNvSpPr/>
      </dsp:nvSpPr>
      <dsp:spPr>
        <a:xfrm>
          <a:off x="1030759" y="1119976"/>
          <a:ext cx="3723802" cy="1887547"/>
        </a:xfrm>
        <a:custGeom>
          <a:avLst/>
          <a:gdLst/>
          <a:ahLst/>
          <a:cxnLst/>
          <a:rect l="0" t="0" r="0" b="0"/>
          <a:pathLst>
            <a:path>
              <a:moveTo>
                <a:pt x="3723802" y="0"/>
              </a:moveTo>
              <a:lnTo>
                <a:pt x="3723802" y="1672120"/>
              </a:lnTo>
              <a:lnTo>
                <a:pt x="0" y="1672120"/>
              </a:lnTo>
              <a:lnTo>
                <a:pt x="0" y="1887547"/>
              </a:lnTo>
            </a:path>
          </a:pathLst>
        </a:custGeom>
        <a:noFill/>
        <a:ln w="127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F9536A-212F-4EE6-8E36-1F7330E5587D}">
      <dsp:nvSpPr>
        <dsp:cNvPr id="0" name=""/>
        <dsp:cNvSpPr/>
      </dsp:nvSpPr>
      <dsp:spPr>
        <a:xfrm>
          <a:off x="3728721" y="94135"/>
          <a:ext cx="2051681" cy="102584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rtlCol="0" anchor="ctr" anchorCtr="0">
          <a:noAutofit/>
        </a:bodyPr>
        <a:lstStyle/>
        <a:p>
          <a:pPr marL="0" lvl="0" indent="0" algn="ctr" defTabSz="844550" rtl="0">
            <a:lnSpc>
              <a:spcPct val="90000"/>
            </a:lnSpc>
            <a:spcBef>
              <a:spcPct val="0"/>
            </a:spcBef>
            <a:spcAft>
              <a:spcPct val="35000"/>
            </a:spcAft>
            <a:buNone/>
          </a:pPr>
          <a:r>
            <a:rPr lang="sv-se" sz="1900" kern="1200" dirty="0"/>
            <a:t>[Fullständigt namn] Projektledare</a:t>
          </a:r>
        </a:p>
      </dsp:txBody>
      <dsp:txXfrm>
        <a:off x="3728721" y="94135"/>
        <a:ext cx="2051681" cy="1025840"/>
      </dsp:txXfrm>
    </dsp:sp>
    <dsp:sp modelId="{7174A553-29A2-4360-80CF-40A80BE1E5E1}">
      <dsp:nvSpPr>
        <dsp:cNvPr id="0" name=""/>
        <dsp:cNvSpPr/>
      </dsp:nvSpPr>
      <dsp:spPr>
        <a:xfrm>
          <a:off x="4918" y="3007523"/>
          <a:ext cx="2051681" cy="102584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rtlCol="0" anchor="ctr" anchorCtr="0">
          <a:noAutofit/>
        </a:bodyPr>
        <a:lstStyle/>
        <a:p>
          <a:pPr marL="0" lvl="0" indent="0" algn="ctr" defTabSz="844550" rtl="0">
            <a:lnSpc>
              <a:spcPct val="90000"/>
            </a:lnSpc>
            <a:spcBef>
              <a:spcPct val="0"/>
            </a:spcBef>
            <a:spcAft>
              <a:spcPct val="35000"/>
            </a:spcAft>
            <a:buNone/>
          </a:pPr>
          <a:r>
            <a:rPr lang="sv-se" sz="1900" kern="1200" dirty="0"/>
            <a:t>[Fullständigt namn] Medlemsroll</a:t>
          </a:r>
        </a:p>
      </dsp:txBody>
      <dsp:txXfrm>
        <a:off x="4918" y="3007523"/>
        <a:ext cx="2051681" cy="1025840"/>
      </dsp:txXfrm>
    </dsp:sp>
    <dsp:sp modelId="{08335018-97AA-460E-A117-81DBA3DD3BA6}">
      <dsp:nvSpPr>
        <dsp:cNvPr id="0" name=""/>
        <dsp:cNvSpPr/>
      </dsp:nvSpPr>
      <dsp:spPr>
        <a:xfrm>
          <a:off x="2487453" y="3007523"/>
          <a:ext cx="2051681" cy="102584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rtlCol="0" anchor="ctr" anchorCtr="0">
          <a:noAutofit/>
        </a:bodyPr>
        <a:lstStyle/>
        <a:p>
          <a:pPr marL="0" lvl="0" indent="0" algn="ctr" defTabSz="844550" rtl="0">
            <a:lnSpc>
              <a:spcPct val="90000"/>
            </a:lnSpc>
            <a:spcBef>
              <a:spcPct val="0"/>
            </a:spcBef>
            <a:spcAft>
              <a:spcPct val="35000"/>
            </a:spcAft>
            <a:buNone/>
          </a:pPr>
          <a:r>
            <a:rPr lang="sv-se" sz="1900" kern="1200" dirty="0"/>
            <a:t>[Fullständigt namn] Medlemsroll</a:t>
          </a:r>
        </a:p>
      </dsp:txBody>
      <dsp:txXfrm>
        <a:off x="2487453" y="3007523"/>
        <a:ext cx="2051681" cy="1025840"/>
      </dsp:txXfrm>
    </dsp:sp>
    <dsp:sp modelId="{57DA3771-BFCF-450F-AC08-0C13953670E4}">
      <dsp:nvSpPr>
        <dsp:cNvPr id="0" name=""/>
        <dsp:cNvSpPr/>
      </dsp:nvSpPr>
      <dsp:spPr>
        <a:xfrm>
          <a:off x="4969989" y="3007523"/>
          <a:ext cx="2051681" cy="102584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rtlCol="0" anchor="ctr" anchorCtr="0">
          <a:noAutofit/>
        </a:bodyPr>
        <a:lstStyle/>
        <a:p>
          <a:pPr marL="0" lvl="0" indent="0" algn="ctr" defTabSz="844550" rtl="0">
            <a:lnSpc>
              <a:spcPct val="90000"/>
            </a:lnSpc>
            <a:spcBef>
              <a:spcPct val="0"/>
            </a:spcBef>
            <a:spcAft>
              <a:spcPct val="35000"/>
            </a:spcAft>
            <a:buNone/>
          </a:pPr>
          <a:r>
            <a:rPr lang="sv-se" sz="1900" kern="1200" dirty="0"/>
            <a:t>[Fullständigt namn] Medlemsroll</a:t>
          </a:r>
        </a:p>
      </dsp:txBody>
      <dsp:txXfrm>
        <a:off x="4969989" y="3007523"/>
        <a:ext cx="2051681" cy="1025840"/>
      </dsp:txXfrm>
    </dsp:sp>
    <dsp:sp modelId="{95F76DE9-F993-4C08-8EB9-2BBE7C2B73FA}">
      <dsp:nvSpPr>
        <dsp:cNvPr id="0" name=""/>
        <dsp:cNvSpPr/>
      </dsp:nvSpPr>
      <dsp:spPr>
        <a:xfrm>
          <a:off x="7452524" y="3007523"/>
          <a:ext cx="2051681" cy="102584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rtlCol="0" anchor="ctr" anchorCtr="0">
          <a:noAutofit/>
        </a:bodyPr>
        <a:lstStyle/>
        <a:p>
          <a:pPr marL="0" lvl="0" indent="0" algn="ctr" defTabSz="844550" rtl="0">
            <a:lnSpc>
              <a:spcPct val="90000"/>
            </a:lnSpc>
            <a:spcBef>
              <a:spcPct val="0"/>
            </a:spcBef>
            <a:spcAft>
              <a:spcPct val="35000"/>
            </a:spcAft>
            <a:buNone/>
          </a:pPr>
          <a:r>
            <a:rPr lang="sv-se" sz="1900" kern="1200" dirty="0"/>
            <a:t>[Fullständigt namn] Medlemsroll</a:t>
          </a:r>
        </a:p>
      </dsp:txBody>
      <dsp:txXfrm>
        <a:off x="7452524" y="3007523"/>
        <a:ext cx="2051681" cy="1025840"/>
      </dsp:txXfrm>
    </dsp:sp>
    <dsp:sp modelId="{940E95D1-7142-4E02-A0BE-B91C30369A64}">
      <dsp:nvSpPr>
        <dsp:cNvPr id="0" name=""/>
        <dsp:cNvSpPr/>
      </dsp:nvSpPr>
      <dsp:spPr>
        <a:xfrm>
          <a:off x="2487453" y="1550829"/>
          <a:ext cx="2051681" cy="102584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rtlCol="0" anchor="ctr" anchorCtr="0">
          <a:noAutofit/>
        </a:bodyPr>
        <a:lstStyle/>
        <a:p>
          <a:pPr marL="0" lvl="0" indent="0" algn="ctr" defTabSz="844550" rtl="0">
            <a:lnSpc>
              <a:spcPct val="90000"/>
            </a:lnSpc>
            <a:spcBef>
              <a:spcPct val="0"/>
            </a:spcBef>
            <a:spcAft>
              <a:spcPct val="35000"/>
            </a:spcAft>
            <a:buNone/>
          </a:pPr>
          <a:r>
            <a:rPr lang="sv-se" sz="1900" kern="1200" dirty="0"/>
            <a:t>[Fullständigt namn] Administrativ assistent</a:t>
          </a:r>
        </a:p>
      </dsp:txBody>
      <dsp:txXfrm>
        <a:off x="2487453" y="1550829"/>
        <a:ext cx="2051681" cy="10258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46789A-6150-4534-817A-88A1F11F0BDA}">
      <dsp:nvSpPr>
        <dsp:cNvPr id="0" name=""/>
        <dsp:cNvSpPr/>
      </dsp:nvSpPr>
      <dsp:spPr>
        <a:xfrm>
          <a:off x="3772" y="0"/>
          <a:ext cx="1490443" cy="4127500"/>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rtlCol="0" anchor="ctr" anchorCtr="0">
          <a:noAutofit/>
        </a:bodyPr>
        <a:lstStyle/>
        <a:p>
          <a:pPr marL="0" lvl="0" indent="0" algn="ctr" defTabSz="933450" rtl="0">
            <a:lnSpc>
              <a:spcPct val="90000"/>
            </a:lnSpc>
            <a:spcBef>
              <a:spcPct val="0"/>
            </a:spcBef>
            <a:spcAft>
              <a:spcPct val="35000"/>
            </a:spcAft>
            <a:buNone/>
          </a:pPr>
          <a:r>
            <a:rPr lang="sv-se" sz="2100" kern="1200"/>
            <a:t>Personer</a:t>
          </a:r>
        </a:p>
      </dsp:txBody>
      <dsp:txXfrm>
        <a:off x="3772" y="0"/>
        <a:ext cx="1490443" cy="1238250"/>
      </dsp:txXfrm>
    </dsp:sp>
    <dsp:sp modelId="{A8FD0D76-AFC6-4802-9090-E980FDBECC91}">
      <dsp:nvSpPr>
        <dsp:cNvPr id="0" name=""/>
        <dsp:cNvSpPr/>
      </dsp:nvSpPr>
      <dsp:spPr>
        <a:xfrm>
          <a:off x="152816" y="1239459"/>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rtlCol="0" anchor="ctr" anchorCtr="0">
          <a:noAutofit/>
        </a:bodyPr>
        <a:lstStyle/>
        <a:p>
          <a:pPr marL="0" lvl="0" indent="0" algn="ctr" defTabSz="622300" rtl="0">
            <a:lnSpc>
              <a:spcPct val="90000"/>
            </a:lnSpc>
            <a:spcBef>
              <a:spcPct val="0"/>
            </a:spcBef>
            <a:spcAft>
              <a:spcPct val="35000"/>
            </a:spcAft>
            <a:buNone/>
          </a:pPr>
          <a:r>
            <a:rPr lang="sv-se" sz="1400" kern="1200" dirty="0"/>
            <a:t>Resurs 1</a:t>
          </a:r>
          <a:br>
            <a:rPr lang="en-US" sz="1400" kern="1200" dirty="0"/>
          </a:br>
          <a:r>
            <a:rPr lang="sv-se" sz="1400" kern="1200" dirty="0"/>
            <a:t>Resurs 2</a:t>
          </a:r>
          <a:br>
            <a:rPr lang="en-US" sz="1400" kern="1200" dirty="0"/>
          </a:br>
          <a:r>
            <a:rPr lang="sv-se" sz="1400" kern="1200" dirty="0"/>
            <a:t>Resurs 3</a:t>
          </a:r>
          <a:br>
            <a:rPr lang="en-US" sz="1400" kern="1200" dirty="0"/>
          </a:br>
          <a:r>
            <a:rPr lang="sv-se" sz="1400" kern="1200" dirty="0"/>
            <a:t>Resurs 4</a:t>
          </a:r>
        </a:p>
      </dsp:txBody>
      <dsp:txXfrm>
        <a:off x="187739" y="1274382"/>
        <a:ext cx="1122509" cy="1174651"/>
      </dsp:txXfrm>
    </dsp:sp>
    <dsp:sp modelId="{D88EF221-1E19-407F-A109-45D126E6B0AD}">
      <dsp:nvSpPr>
        <dsp:cNvPr id="0" name=""/>
        <dsp:cNvSpPr/>
      </dsp:nvSpPr>
      <dsp:spPr>
        <a:xfrm>
          <a:off x="152816" y="2675418"/>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rtlCol="0" anchor="ctr" anchorCtr="0">
          <a:noAutofit/>
        </a:bodyPr>
        <a:lstStyle/>
        <a:p>
          <a:pPr marL="0" lvl="0" indent="0" algn="ctr" defTabSz="622300" rtl="0">
            <a:lnSpc>
              <a:spcPct val="90000"/>
            </a:lnSpc>
            <a:spcBef>
              <a:spcPct val="0"/>
            </a:spcBef>
            <a:spcAft>
              <a:spcPct val="35000"/>
            </a:spcAft>
            <a:buNone/>
          </a:pPr>
          <a:r>
            <a:rPr lang="sv-se" sz="1400" kern="1200"/>
            <a:t>Anteckningar</a:t>
          </a:r>
        </a:p>
      </dsp:txBody>
      <dsp:txXfrm>
        <a:off x="187739" y="2710341"/>
        <a:ext cx="1122509" cy="1174651"/>
      </dsp:txXfrm>
    </dsp:sp>
    <dsp:sp modelId="{E7B9CF75-AF6A-4290-854A-077BB9A2D77C}">
      <dsp:nvSpPr>
        <dsp:cNvPr id="0" name=""/>
        <dsp:cNvSpPr/>
      </dsp:nvSpPr>
      <dsp:spPr>
        <a:xfrm>
          <a:off x="1605999" y="0"/>
          <a:ext cx="1490443" cy="4127500"/>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rtlCol="0" anchor="ctr" anchorCtr="0">
          <a:noAutofit/>
        </a:bodyPr>
        <a:lstStyle/>
        <a:p>
          <a:pPr marL="0" lvl="0" indent="0" algn="ctr" defTabSz="933450" rtl="0">
            <a:lnSpc>
              <a:spcPct val="90000"/>
            </a:lnSpc>
            <a:spcBef>
              <a:spcPct val="0"/>
            </a:spcBef>
            <a:spcAft>
              <a:spcPct val="35000"/>
            </a:spcAft>
            <a:buNone/>
          </a:pPr>
          <a:r>
            <a:rPr lang="sv-se" sz="2100" kern="1200"/>
            <a:t>Utrustning</a:t>
          </a:r>
        </a:p>
      </dsp:txBody>
      <dsp:txXfrm>
        <a:off x="1605999" y="0"/>
        <a:ext cx="1490443" cy="1238250"/>
      </dsp:txXfrm>
    </dsp:sp>
    <dsp:sp modelId="{5CE69C38-1462-4F71-A252-F397C9008295}">
      <dsp:nvSpPr>
        <dsp:cNvPr id="0" name=""/>
        <dsp:cNvSpPr/>
      </dsp:nvSpPr>
      <dsp:spPr>
        <a:xfrm>
          <a:off x="1755044" y="1239459"/>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rtlCol="0" anchor="ctr" anchorCtr="0">
          <a:noAutofit/>
        </a:bodyPr>
        <a:lstStyle/>
        <a:p>
          <a:pPr marL="0" lvl="0" indent="0" algn="ctr" defTabSz="622300" rtl="0">
            <a:lnSpc>
              <a:spcPct val="90000"/>
            </a:lnSpc>
            <a:spcBef>
              <a:spcPct val="0"/>
            </a:spcBef>
            <a:spcAft>
              <a:spcPct val="35000"/>
            </a:spcAft>
            <a:buNone/>
          </a:pPr>
          <a:r>
            <a:rPr lang="sv-se" sz="1400" kern="1200"/>
            <a:t>Resurs 1</a:t>
          </a:r>
          <a:br>
            <a:rPr lang="en-US" sz="1400" kern="1200" dirty="0"/>
          </a:br>
          <a:r>
            <a:rPr lang="sv-se" sz="1400" kern="1200"/>
            <a:t>Resurs 2</a:t>
          </a:r>
          <a:br>
            <a:rPr lang="en-US" sz="1400" kern="1200" dirty="0"/>
          </a:br>
          <a:r>
            <a:rPr lang="sv-se" sz="1400" kern="1200"/>
            <a:t>Resurs 3</a:t>
          </a:r>
          <a:br>
            <a:rPr lang="en-US" sz="1400" kern="1200" dirty="0"/>
          </a:br>
          <a:r>
            <a:rPr lang="sv-se" sz="1400" kern="1200"/>
            <a:t>Resurs 4</a:t>
          </a:r>
        </a:p>
      </dsp:txBody>
      <dsp:txXfrm>
        <a:off x="1789967" y="1274382"/>
        <a:ext cx="1122509" cy="1174651"/>
      </dsp:txXfrm>
    </dsp:sp>
    <dsp:sp modelId="{BD436606-D1DD-4535-A521-C5E4F9743128}">
      <dsp:nvSpPr>
        <dsp:cNvPr id="0" name=""/>
        <dsp:cNvSpPr/>
      </dsp:nvSpPr>
      <dsp:spPr>
        <a:xfrm>
          <a:off x="1755044" y="2675418"/>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rtlCol="0" anchor="ctr" anchorCtr="0">
          <a:noAutofit/>
        </a:bodyPr>
        <a:lstStyle/>
        <a:p>
          <a:pPr marL="0" lvl="0" indent="0" algn="ctr" defTabSz="622300" rtl="0">
            <a:lnSpc>
              <a:spcPct val="90000"/>
            </a:lnSpc>
            <a:spcBef>
              <a:spcPct val="0"/>
            </a:spcBef>
            <a:spcAft>
              <a:spcPct val="35000"/>
            </a:spcAft>
            <a:buNone/>
          </a:pPr>
          <a:r>
            <a:rPr lang="sv-se" sz="1400" kern="1200"/>
            <a:t>Anteckningar</a:t>
          </a:r>
        </a:p>
      </dsp:txBody>
      <dsp:txXfrm>
        <a:off x="1789967" y="2710341"/>
        <a:ext cx="1122509" cy="1174651"/>
      </dsp:txXfrm>
    </dsp:sp>
    <dsp:sp modelId="{6E5A89BC-14D8-4DAA-BBC1-B070DD5BD626}">
      <dsp:nvSpPr>
        <dsp:cNvPr id="0" name=""/>
        <dsp:cNvSpPr/>
      </dsp:nvSpPr>
      <dsp:spPr>
        <a:xfrm>
          <a:off x="3208226" y="0"/>
          <a:ext cx="1490443" cy="4127500"/>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rtlCol="0" anchor="ctr" anchorCtr="0">
          <a:noAutofit/>
        </a:bodyPr>
        <a:lstStyle/>
        <a:p>
          <a:pPr marL="0" lvl="0" indent="0" algn="ctr" defTabSz="933450" rtl="0">
            <a:lnSpc>
              <a:spcPct val="90000"/>
            </a:lnSpc>
            <a:spcBef>
              <a:spcPct val="0"/>
            </a:spcBef>
            <a:spcAft>
              <a:spcPct val="35000"/>
            </a:spcAft>
            <a:buNone/>
          </a:pPr>
          <a:r>
            <a:rPr lang="sv-se" sz="2100" kern="1200"/>
            <a:t>Platser</a:t>
          </a:r>
        </a:p>
      </dsp:txBody>
      <dsp:txXfrm>
        <a:off x="3208226" y="0"/>
        <a:ext cx="1490443" cy="1238250"/>
      </dsp:txXfrm>
    </dsp:sp>
    <dsp:sp modelId="{85B657F5-5C9C-42F8-A245-10BA7A824404}">
      <dsp:nvSpPr>
        <dsp:cNvPr id="0" name=""/>
        <dsp:cNvSpPr/>
      </dsp:nvSpPr>
      <dsp:spPr>
        <a:xfrm>
          <a:off x="3357271" y="1239459"/>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rtlCol="0" anchor="ctr" anchorCtr="0">
          <a:noAutofit/>
        </a:bodyPr>
        <a:lstStyle/>
        <a:p>
          <a:pPr marL="0" lvl="0" indent="0" algn="ctr" defTabSz="622300" rtl="0">
            <a:lnSpc>
              <a:spcPct val="90000"/>
            </a:lnSpc>
            <a:spcBef>
              <a:spcPct val="0"/>
            </a:spcBef>
            <a:spcAft>
              <a:spcPct val="35000"/>
            </a:spcAft>
            <a:buNone/>
          </a:pPr>
          <a:r>
            <a:rPr lang="sv-se" sz="1400" kern="1200"/>
            <a:t>Resurs 1</a:t>
          </a:r>
          <a:br>
            <a:rPr lang="en-US" sz="1400" kern="1200"/>
          </a:br>
          <a:r>
            <a:rPr lang="sv-se" sz="1400" kern="1200"/>
            <a:t>Resurs 2</a:t>
          </a:r>
          <a:br>
            <a:rPr lang="en-US" sz="1400" kern="1200"/>
          </a:br>
          <a:r>
            <a:rPr lang="sv-se" sz="1400" kern="1200"/>
            <a:t>Resurs 3</a:t>
          </a:r>
          <a:br>
            <a:rPr lang="en-US" sz="1400" kern="1200"/>
          </a:br>
          <a:r>
            <a:rPr lang="sv-se" sz="1400" kern="1200"/>
            <a:t>Resurs 4</a:t>
          </a:r>
          <a:endParaRPr lang="en-US" sz="1400" kern="1200" dirty="0"/>
        </a:p>
      </dsp:txBody>
      <dsp:txXfrm>
        <a:off x="3392194" y="1274382"/>
        <a:ext cx="1122509" cy="1174651"/>
      </dsp:txXfrm>
    </dsp:sp>
    <dsp:sp modelId="{51239DC3-E9A2-43DA-8F69-23A0808C5F7B}">
      <dsp:nvSpPr>
        <dsp:cNvPr id="0" name=""/>
        <dsp:cNvSpPr/>
      </dsp:nvSpPr>
      <dsp:spPr>
        <a:xfrm>
          <a:off x="3357271" y="2675418"/>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rtlCol="0" anchor="ctr" anchorCtr="0">
          <a:noAutofit/>
        </a:bodyPr>
        <a:lstStyle/>
        <a:p>
          <a:pPr marL="0" lvl="0" indent="0" algn="ctr" defTabSz="622300" rtl="0">
            <a:lnSpc>
              <a:spcPct val="90000"/>
            </a:lnSpc>
            <a:spcBef>
              <a:spcPct val="0"/>
            </a:spcBef>
            <a:spcAft>
              <a:spcPct val="35000"/>
            </a:spcAft>
            <a:buNone/>
          </a:pPr>
          <a:r>
            <a:rPr lang="sv-se" sz="1400" kern="1200"/>
            <a:t>Anteckningar</a:t>
          </a:r>
        </a:p>
      </dsp:txBody>
      <dsp:txXfrm>
        <a:off x="3392194" y="2710341"/>
        <a:ext cx="1122509" cy="1174651"/>
      </dsp:txXfrm>
    </dsp:sp>
    <dsp:sp modelId="{DFC8EC82-A76D-41CD-A597-E02C5F5CBEEE}">
      <dsp:nvSpPr>
        <dsp:cNvPr id="0" name=""/>
        <dsp:cNvSpPr/>
      </dsp:nvSpPr>
      <dsp:spPr>
        <a:xfrm>
          <a:off x="4810454" y="0"/>
          <a:ext cx="1490443" cy="4127500"/>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rtlCol="0" anchor="ctr" anchorCtr="0">
          <a:noAutofit/>
        </a:bodyPr>
        <a:lstStyle/>
        <a:p>
          <a:pPr marL="0" lvl="0" indent="0" algn="ctr" defTabSz="933450" rtl="0">
            <a:lnSpc>
              <a:spcPct val="90000"/>
            </a:lnSpc>
            <a:spcBef>
              <a:spcPct val="0"/>
            </a:spcBef>
            <a:spcAft>
              <a:spcPct val="35000"/>
            </a:spcAft>
            <a:buNone/>
          </a:pPr>
          <a:r>
            <a:rPr lang="sv-se" sz="2100" kern="1200"/>
            <a:t>Externa tjänster</a:t>
          </a:r>
        </a:p>
      </dsp:txBody>
      <dsp:txXfrm>
        <a:off x="4810454" y="0"/>
        <a:ext cx="1490443" cy="1238250"/>
      </dsp:txXfrm>
    </dsp:sp>
    <dsp:sp modelId="{EF50A355-5315-401C-A8B8-05A2B4F30FE3}">
      <dsp:nvSpPr>
        <dsp:cNvPr id="0" name=""/>
        <dsp:cNvSpPr/>
      </dsp:nvSpPr>
      <dsp:spPr>
        <a:xfrm>
          <a:off x="4959498" y="1239459"/>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rtlCol="0" anchor="ctr" anchorCtr="0">
          <a:noAutofit/>
        </a:bodyPr>
        <a:lstStyle/>
        <a:p>
          <a:pPr marL="0" lvl="0" indent="0" algn="ctr" defTabSz="622300" rtl="0">
            <a:lnSpc>
              <a:spcPct val="90000"/>
            </a:lnSpc>
            <a:spcBef>
              <a:spcPct val="0"/>
            </a:spcBef>
            <a:spcAft>
              <a:spcPct val="35000"/>
            </a:spcAft>
            <a:buNone/>
          </a:pPr>
          <a:r>
            <a:rPr lang="sv-se" sz="1400" kern="1200"/>
            <a:t>Resurs 1</a:t>
          </a:r>
          <a:br>
            <a:rPr lang="en-US" sz="1400" kern="1200"/>
          </a:br>
          <a:r>
            <a:rPr lang="sv-se" sz="1400" kern="1200"/>
            <a:t>Resurs 2</a:t>
          </a:r>
          <a:br>
            <a:rPr lang="en-US" sz="1400" kern="1200"/>
          </a:br>
          <a:r>
            <a:rPr lang="sv-se" sz="1400" kern="1200"/>
            <a:t>Resurs 3</a:t>
          </a:r>
          <a:br>
            <a:rPr lang="en-US" sz="1400" kern="1200"/>
          </a:br>
          <a:r>
            <a:rPr lang="sv-se" sz="1400" kern="1200"/>
            <a:t>Resurs 4</a:t>
          </a:r>
          <a:endParaRPr lang="en-US" sz="1400" kern="1200" dirty="0"/>
        </a:p>
      </dsp:txBody>
      <dsp:txXfrm>
        <a:off x="4994421" y="1274382"/>
        <a:ext cx="1122509" cy="1174651"/>
      </dsp:txXfrm>
    </dsp:sp>
    <dsp:sp modelId="{60B6E648-ADB0-4695-B9EA-290DF28C1E3A}">
      <dsp:nvSpPr>
        <dsp:cNvPr id="0" name=""/>
        <dsp:cNvSpPr/>
      </dsp:nvSpPr>
      <dsp:spPr>
        <a:xfrm>
          <a:off x="4959498" y="2675418"/>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rtlCol="0" anchor="ctr" anchorCtr="0">
          <a:noAutofit/>
        </a:bodyPr>
        <a:lstStyle/>
        <a:p>
          <a:pPr marL="0" lvl="0" indent="0" algn="ctr" defTabSz="622300" rtl="0">
            <a:lnSpc>
              <a:spcPct val="90000"/>
            </a:lnSpc>
            <a:spcBef>
              <a:spcPct val="0"/>
            </a:spcBef>
            <a:spcAft>
              <a:spcPct val="35000"/>
            </a:spcAft>
            <a:buNone/>
          </a:pPr>
          <a:r>
            <a:rPr lang="sv-se" sz="1400" kern="1200"/>
            <a:t>Anteckningar</a:t>
          </a:r>
        </a:p>
      </dsp:txBody>
      <dsp:txXfrm>
        <a:off x="4994421" y="2710341"/>
        <a:ext cx="1122509" cy="1174651"/>
      </dsp:txXfrm>
    </dsp:sp>
    <dsp:sp modelId="{B7745507-FF48-4A3D-94B6-C22B44E66409}">
      <dsp:nvSpPr>
        <dsp:cNvPr id="0" name=""/>
        <dsp:cNvSpPr/>
      </dsp:nvSpPr>
      <dsp:spPr>
        <a:xfrm>
          <a:off x="6412681" y="0"/>
          <a:ext cx="1490443" cy="4127500"/>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rtlCol="0" anchor="ctr" anchorCtr="0">
          <a:noAutofit/>
        </a:bodyPr>
        <a:lstStyle/>
        <a:p>
          <a:pPr marL="0" lvl="0" indent="0" algn="ctr" defTabSz="933450" rtl="0">
            <a:lnSpc>
              <a:spcPct val="90000"/>
            </a:lnSpc>
            <a:spcBef>
              <a:spcPct val="0"/>
            </a:spcBef>
            <a:spcAft>
              <a:spcPct val="35000"/>
            </a:spcAft>
            <a:buNone/>
          </a:pPr>
          <a:r>
            <a:rPr lang="sv-se" sz="2100" kern="1200"/>
            <a:t>Tillverkning</a:t>
          </a:r>
        </a:p>
      </dsp:txBody>
      <dsp:txXfrm>
        <a:off x="6412681" y="0"/>
        <a:ext cx="1490443" cy="1238250"/>
      </dsp:txXfrm>
    </dsp:sp>
    <dsp:sp modelId="{E9562205-A509-4BB9-93FE-4A2A129662F8}">
      <dsp:nvSpPr>
        <dsp:cNvPr id="0" name=""/>
        <dsp:cNvSpPr/>
      </dsp:nvSpPr>
      <dsp:spPr>
        <a:xfrm>
          <a:off x="6561725" y="1239459"/>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rtlCol="0" anchor="ctr" anchorCtr="0">
          <a:noAutofit/>
        </a:bodyPr>
        <a:lstStyle/>
        <a:p>
          <a:pPr marL="0" lvl="0" indent="0" algn="ctr" defTabSz="622300" rtl="0">
            <a:lnSpc>
              <a:spcPct val="90000"/>
            </a:lnSpc>
            <a:spcBef>
              <a:spcPct val="0"/>
            </a:spcBef>
            <a:spcAft>
              <a:spcPct val="35000"/>
            </a:spcAft>
            <a:buNone/>
          </a:pPr>
          <a:r>
            <a:rPr lang="sv-se" sz="1400" kern="1200"/>
            <a:t>Resurs 1</a:t>
          </a:r>
          <a:br>
            <a:rPr lang="en-US" sz="1400" kern="1200"/>
          </a:br>
          <a:r>
            <a:rPr lang="sv-se" sz="1400" kern="1200"/>
            <a:t>Resurs 2</a:t>
          </a:r>
          <a:br>
            <a:rPr lang="en-US" sz="1400" kern="1200"/>
          </a:br>
          <a:r>
            <a:rPr lang="sv-se" sz="1400" kern="1200"/>
            <a:t>Resurs 3</a:t>
          </a:r>
          <a:br>
            <a:rPr lang="en-US" sz="1400" kern="1200"/>
          </a:br>
          <a:r>
            <a:rPr lang="sv-se" sz="1400" kern="1200"/>
            <a:t>Resurs 4</a:t>
          </a:r>
          <a:endParaRPr lang="en-US" sz="1400" kern="1200" dirty="0"/>
        </a:p>
      </dsp:txBody>
      <dsp:txXfrm>
        <a:off x="6596648" y="1274382"/>
        <a:ext cx="1122509" cy="1174651"/>
      </dsp:txXfrm>
    </dsp:sp>
    <dsp:sp modelId="{B73DEB73-79BB-4F9E-967F-68A26D38A128}">
      <dsp:nvSpPr>
        <dsp:cNvPr id="0" name=""/>
        <dsp:cNvSpPr/>
      </dsp:nvSpPr>
      <dsp:spPr>
        <a:xfrm>
          <a:off x="6561725" y="2675418"/>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rtlCol="0" anchor="ctr" anchorCtr="0">
          <a:noAutofit/>
        </a:bodyPr>
        <a:lstStyle/>
        <a:p>
          <a:pPr marL="0" lvl="0" indent="0" algn="ctr" defTabSz="622300" rtl="0">
            <a:lnSpc>
              <a:spcPct val="90000"/>
            </a:lnSpc>
            <a:spcBef>
              <a:spcPct val="0"/>
            </a:spcBef>
            <a:spcAft>
              <a:spcPct val="35000"/>
            </a:spcAft>
            <a:buNone/>
          </a:pPr>
          <a:r>
            <a:rPr lang="sv-se" sz="1400" kern="1200"/>
            <a:t>Anteckningar</a:t>
          </a:r>
        </a:p>
      </dsp:txBody>
      <dsp:txXfrm>
        <a:off x="6596648" y="2710341"/>
        <a:ext cx="1122509" cy="1174651"/>
      </dsp:txXfrm>
    </dsp:sp>
    <dsp:sp modelId="{D473E531-D125-469C-87A6-33F7D5E8F115}">
      <dsp:nvSpPr>
        <dsp:cNvPr id="0" name=""/>
        <dsp:cNvSpPr/>
      </dsp:nvSpPr>
      <dsp:spPr>
        <a:xfrm>
          <a:off x="8014908" y="0"/>
          <a:ext cx="1490443" cy="4127500"/>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rtlCol="0" anchor="ctr" anchorCtr="0">
          <a:noAutofit/>
        </a:bodyPr>
        <a:lstStyle/>
        <a:p>
          <a:pPr marL="0" lvl="0" indent="0" algn="ctr" defTabSz="933450" rtl="0">
            <a:lnSpc>
              <a:spcPct val="90000"/>
            </a:lnSpc>
            <a:spcBef>
              <a:spcPct val="0"/>
            </a:spcBef>
            <a:spcAft>
              <a:spcPct val="35000"/>
            </a:spcAft>
            <a:buNone/>
          </a:pPr>
          <a:r>
            <a:rPr lang="sv-se" sz="2100" kern="1200"/>
            <a:t>Försäljning</a:t>
          </a:r>
        </a:p>
      </dsp:txBody>
      <dsp:txXfrm>
        <a:off x="8014908" y="0"/>
        <a:ext cx="1490443" cy="1238250"/>
      </dsp:txXfrm>
    </dsp:sp>
    <dsp:sp modelId="{F542268E-C995-45FF-9CF3-9C7C99773B2D}">
      <dsp:nvSpPr>
        <dsp:cNvPr id="0" name=""/>
        <dsp:cNvSpPr/>
      </dsp:nvSpPr>
      <dsp:spPr>
        <a:xfrm>
          <a:off x="8163952" y="1239459"/>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rtlCol="0" anchor="ctr" anchorCtr="0">
          <a:noAutofit/>
        </a:bodyPr>
        <a:lstStyle/>
        <a:p>
          <a:pPr marL="0" lvl="0" indent="0" algn="ctr" defTabSz="622300" rtl="0">
            <a:lnSpc>
              <a:spcPct val="90000"/>
            </a:lnSpc>
            <a:spcBef>
              <a:spcPct val="0"/>
            </a:spcBef>
            <a:spcAft>
              <a:spcPct val="35000"/>
            </a:spcAft>
            <a:buNone/>
          </a:pPr>
          <a:r>
            <a:rPr lang="sv-se" sz="1400" kern="1200"/>
            <a:t>Resurs 1</a:t>
          </a:r>
          <a:br>
            <a:rPr lang="en-US" sz="1400" kern="1200"/>
          </a:br>
          <a:r>
            <a:rPr lang="sv-se" sz="1400" kern="1200"/>
            <a:t>Resurs 2</a:t>
          </a:r>
          <a:br>
            <a:rPr lang="en-US" sz="1400" kern="1200"/>
          </a:br>
          <a:r>
            <a:rPr lang="sv-se" sz="1400" kern="1200"/>
            <a:t>Resurs 3</a:t>
          </a:r>
          <a:br>
            <a:rPr lang="en-US" sz="1400" kern="1200"/>
          </a:br>
          <a:r>
            <a:rPr lang="sv-se" sz="1400" kern="1200"/>
            <a:t>Resurs 4</a:t>
          </a:r>
          <a:endParaRPr lang="en-US" sz="1400" kern="1200" dirty="0"/>
        </a:p>
      </dsp:txBody>
      <dsp:txXfrm>
        <a:off x="8198875" y="1274382"/>
        <a:ext cx="1122509" cy="1174651"/>
      </dsp:txXfrm>
    </dsp:sp>
    <dsp:sp modelId="{784606F8-6B08-4F32-B104-EEE71C2B2615}">
      <dsp:nvSpPr>
        <dsp:cNvPr id="0" name=""/>
        <dsp:cNvSpPr/>
      </dsp:nvSpPr>
      <dsp:spPr>
        <a:xfrm>
          <a:off x="8163952" y="2675418"/>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rtlCol="0" anchor="ctr" anchorCtr="0">
          <a:noAutofit/>
        </a:bodyPr>
        <a:lstStyle/>
        <a:p>
          <a:pPr marL="0" lvl="0" indent="0" algn="ctr" defTabSz="622300" rtl="0">
            <a:lnSpc>
              <a:spcPct val="90000"/>
            </a:lnSpc>
            <a:spcBef>
              <a:spcPct val="0"/>
            </a:spcBef>
            <a:spcAft>
              <a:spcPct val="35000"/>
            </a:spcAft>
            <a:buNone/>
          </a:pPr>
          <a:r>
            <a:rPr lang="sv-se" sz="1400" kern="1200"/>
            <a:t>Anteckningar</a:t>
          </a:r>
        </a:p>
      </dsp:txBody>
      <dsp:txXfrm>
        <a:off x="8198875" y="2710341"/>
        <a:ext cx="1122509" cy="117465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a:p>
        </p:txBody>
      </p:sp>
      <p:sp>
        <p:nvSpPr>
          <p:cNvPr id="3" name="Platshållare 2 för datum"/>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rtl="0"/>
            <a:r>
              <a:rPr lang="en-US"/>
              <a:t>2016-09-08</a:t>
            </a:r>
            <a:endParaRPr/>
          </a:p>
        </p:txBody>
      </p:sp>
      <p:sp>
        <p:nvSpPr>
          <p:cNvPr id="4" name="Platshållare 3 för sidfot"/>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a:p>
        </p:txBody>
      </p:sp>
      <p:sp>
        <p:nvSpPr>
          <p:cNvPr id="5" name="Platshållare 4 för bildnumme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rtl="0"/>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a:p>
        </p:txBody>
      </p:sp>
      <p:sp>
        <p:nvSpPr>
          <p:cNvPr id="3" name="Platshållare 2 för datum"/>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rtl="0"/>
            <a:r>
              <a:rPr lang="en-US"/>
              <a:t>2016-09-08</a:t>
            </a:r>
            <a:endParaRPr/>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a:p>
        </p:txBody>
      </p:sp>
      <p:sp>
        <p:nvSpPr>
          <p:cNvPr id="5" name="Platshållare för anteckninga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t>Redigera format för bakgrundstext</a:t>
            </a:r>
          </a:p>
          <a:p>
            <a:pPr lvl="1" rtl="0"/>
            <a:r>
              <a:t>Nivå två</a:t>
            </a:r>
          </a:p>
          <a:p>
            <a:pPr lvl="2" rtl="0"/>
            <a:r>
              <a:t>Nivå tre</a:t>
            </a:r>
          </a:p>
          <a:p>
            <a:pPr lvl="3" rtl="0"/>
            <a:r>
              <a:t>Nivå fyra</a:t>
            </a:r>
          </a:p>
          <a:p>
            <a:pPr lvl="4" rtl="0"/>
            <a:r>
              <a:t>Nivå fem</a:t>
            </a:r>
          </a:p>
        </p:txBody>
      </p:sp>
      <p:sp>
        <p:nvSpPr>
          <p:cNvPr id="6" name="Platshållare 5 för sidfot"/>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a:p>
        </p:txBody>
      </p:sp>
      <p:sp>
        <p:nvSpPr>
          <p:cNvPr id="7" name="Platshållare 6 för bildnumme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rtl="0"/>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pPr rtl="0"/>
            <a:endParaRPr lang="en-US" sz="1200" b="0" i="1" u="none" strike="noStrike" kern="1200" baseline="0" dirty="0">
              <a:solidFill>
                <a:schemeClr val="tx1"/>
              </a:solidFill>
              <a:latin typeface="+mn-lt"/>
              <a:ea typeface="+mn-ea"/>
              <a:cs typeface="+mn-cs"/>
            </a:endParaRPr>
          </a:p>
        </p:txBody>
      </p:sp>
      <p:sp>
        <p:nvSpPr>
          <p:cNvPr id="4" name="Platshållare 3 för bildnummer"/>
          <p:cNvSpPr>
            <a:spLocks noGrp="1"/>
          </p:cNvSpPr>
          <p:nvPr>
            <p:ph type="sldNum" sz="quarter" idx="10"/>
          </p:nvPr>
        </p:nvSpPr>
        <p:spPr/>
        <p:txBody>
          <a:bodyPr rtlCol="0"/>
          <a:lstStyle/>
          <a:p>
            <a:pPr rtl="0"/>
            <a:fld id="{7FB667E1-E601-4AAF-B95C-B25720D70A60}" type="slidenum">
              <a:rPr lang="en-US" smtClean="0"/>
              <a:t>2</a:t>
            </a:fld>
            <a:endParaRPr lang="en-US"/>
          </a:p>
        </p:txBody>
      </p:sp>
    </p:spTree>
    <p:extLst>
      <p:ext uri="{BB962C8B-B14F-4D97-AF65-F5344CB8AC3E}">
        <p14:creationId xmlns:p14="http://schemas.microsoft.com/office/powerpoint/2010/main" val="2909310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pPr rtl="0"/>
            <a:endParaRPr lang="en-US" dirty="0"/>
          </a:p>
        </p:txBody>
      </p:sp>
      <p:sp>
        <p:nvSpPr>
          <p:cNvPr id="4" name="Platshållare 3 för bildnummer"/>
          <p:cNvSpPr>
            <a:spLocks noGrp="1"/>
          </p:cNvSpPr>
          <p:nvPr>
            <p:ph type="sldNum" sz="quarter" idx="10"/>
          </p:nvPr>
        </p:nvSpPr>
        <p:spPr/>
        <p:txBody>
          <a:bodyPr rtlCol="0"/>
          <a:lstStyle/>
          <a:p>
            <a:pPr rtl="0"/>
            <a:fld id="{7FB667E1-E601-4AAF-B95C-B25720D70A60}" type="slidenum">
              <a:rPr lang="en-US" smtClean="0"/>
              <a:t>3</a:t>
            </a:fld>
            <a:endParaRPr lang="en-US"/>
          </a:p>
        </p:txBody>
      </p:sp>
    </p:spTree>
    <p:extLst>
      <p:ext uri="{BB962C8B-B14F-4D97-AF65-F5344CB8AC3E}">
        <p14:creationId xmlns:p14="http://schemas.microsoft.com/office/powerpoint/2010/main" val="578414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pPr rtl="0"/>
            <a:r>
              <a:rPr lang="sv-se"/>
              <a:t>Kan kräva fler än en bild</a:t>
            </a:r>
          </a:p>
        </p:txBody>
      </p:sp>
      <p:sp>
        <p:nvSpPr>
          <p:cNvPr id="4" name="Platshållare 3 för bildnummer"/>
          <p:cNvSpPr>
            <a:spLocks noGrp="1"/>
          </p:cNvSpPr>
          <p:nvPr>
            <p:ph type="sldNum" sz="quarter" idx="10"/>
          </p:nvPr>
        </p:nvSpPr>
        <p:spPr/>
        <p:txBody>
          <a:bodyPr rtlCol="0"/>
          <a:lstStyle/>
          <a:p>
            <a:pPr rtl="0"/>
            <a:fld id="{7FB667E1-E601-4AAF-B95C-B25720D70A60}" type="slidenum">
              <a:rPr lang="en-US" smtClean="0"/>
              <a:t>4</a:t>
            </a:fld>
            <a:endParaRPr lang="en-US"/>
          </a:p>
        </p:txBody>
      </p:sp>
    </p:spTree>
    <p:extLst>
      <p:ext uri="{BB962C8B-B14F-4D97-AF65-F5344CB8AC3E}">
        <p14:creationId xmlns:p14="http://schemas.microsoft.com/office/powerpoint/2010/main" val="42658260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pic>
        <p:nvPicPr>
          <p:cNvPr id="9" name="Bild 8" descr="Soluppgång över gröna kull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 y="0"/>
            <a:ext cx="12188699" cy="4799300"/>
          </a:xfrm>
          <a:prstGeom prst="rect">
            <a:avLst/>
          </a:prstGeom>
        </p:spPr>
      </p:pic>
      <p:sp>
        <p:nvSpPr>
          <p:cNvPr id="4" name="Rektangulär 3"/>
          <p:cNvSpPr/>
          <p:nvPr/>
        </p:nvSpPr>
        <p:spPr bwMode="ltGray">
          <a:xfrm>
            <a:off x="-2" y="4754880"/>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6" name="Rektangulär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a:endParaRPr/>
          </a:p>
        </p:txBody>
      </p:sp>
      <p:sp>
        <p:nvSpPr>
          <p:cNvPr id="2" name="Rubrik 1"/>
          <p:cNvSpPr>
            <a:spLocks noGrp="1"/>
          </p:cNvSpPr>
          <p:nvPr>
            <p:ph type="ctrTitle"/>
          </p:nvPr>
        </p:nvSpPr>
        <p:spPr>
          <a:xfrm>
            <a:off x="1523999" y="4800600"/>
            <a:ext cx="9144002" cy="1143000"/>
          </a:xfrm>
        </p:spPr>
        <p:txBody>
          <a:bodyPr rtlCol="0" anchor="b">
            <a:normAutofit/>
          </a:bodyPr>
          <a:lstStyle>
            <a:lvl1pPr algn="ctr" rtl="0">
              <a:defRPr sz="4800">
                <a:solidFill>
                  <a:schemeClr val="bg1"/>
                </a:solidFill>
              </a:defRPr>
            </a:lvl1pPr>
          </a:lstStyle>
          <a:p>
            <a:pPr rtl="0"/>
            <a:r>
              <a:rPr lang="sv-SE"/>
              <a:t>Klicka här för att ändra mall för rubrikformat</a:t>
            </a:r>
            <a:endParaRPr/>
          </a:p>
        </p:txBody>
      </p:sp>
      <p:sp>
        <p:nvSpPr>
          <p:cNvPr id="3" name="Underrubrik 2"/>
          <p:cNvSpPr>
            <a:spLocks noGrp="1"/>
          </p:cNvSpPr>
          <p:nvPr>
            <p:ph type="subTitle" idx="1"/>
          </p:nvPr>
        </p:nvSpPr>
        <p:spPr>
          <a:xfrm>
            <a:off x="1522413" y="5943600"/>
            <a:ext cx="9144002" cy="762000"/>
          </a:xfrm>
        </p:spPr>
        <p:txBody>
          <a:bodyPr rtlCol="0">
            <a:normAutofit/>
          </a:bodyPr>
          <a:lstStyle>
            <a:lvl1pPr marL="0" indent="0" algn="ctr" rtl="0">
              <a:spcBef>
                <a:spcPts val="0"/>
              </a:spcBef>
              <a:buNone/>
              <a:defRPr sz="2000" cap="none" baseline="0">
                <a:solidFill>
                  <a:schemeClr val="bg1"/>
                </a:solidFill>
              </a:defRPr>
            </a:lvl1pPr>
            <a:lvl2pPr marL="457200" indent="0" algn="ctr" rtl="0">
              <a:buNone/>
              <a:defRPr sz="2800"/>
            </a:lvl2pPr>
            <a:lvl3pPr marL="914400" indent="0" algn="ctr" rtl="0">
              <a:buNone/>
              <a:defRPr sz="2400"/>
            </a:lvl3pPr>
            <a:lvl4pPr marL="1371600" indent="0" algn="ctr" rtl="0">
              <a:buNone/>
              <a:defRPr sz="2000"/>
            </a:lvl4pPr>
            <a:lvl5pPr marL="1828800" indent="0" algn="ctr" rtl="0">
              <a:buNone/>
              <a:defRPr sz="2000"/>
            </a:lvl5pPr>
            <a:lvl6pPr marL="2286000" indent="0" algn="ctr" rtl="0">
              <a:buNone/>
              <a:defRPr sz="2000"/>
            </a:lvl6pPr>
            <a:lvl7pPr marL="2743200" indent="0" algn="ctr" rtl="0">
              <a:buNone/>
              <a:defRPr sz="2000"/>
            </a:lvl7pPr>
            <a:lvl8pPr marL="3200400" indent="0" algn="ctr" rtl="0">
              <a:buNone/>
              <a:defRPr sz="2000"/>
            </a:lvl8pPr>
            <a:lvl9pPr marL="3657600" indent="0" algn="ctr" rtl="0">
              <a:buNone/>
              <a:defRPr sz="2000"/>
            </a:lvl9pPr>
          </a:lstStyle>
          <a:p>
            <a:pPr rtl="0"/>
            <a:r>
              <a:rPr lang="sv-SE"/>
              <a:t>Klicka här för att ändra mall för underrubrikformat</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Alternativt innehåll med bildtext">
    <p:spTree>
      <p:nvGrpSpPr>
        <p:cNvPr id="1" name=""/>
        <p:cNvGrpSpPr/>
        <p:nvPr/>
      </p:nvGrpSpPr>
      <p:grpSpPr>
        <a:xfrm>
          <a:off x="0" y="0"/>
          <a:ext cx="0" cy="0"/>
          <a:chOff x="0" y="0"/>
          <a:chExt cx="0" cy="0"/>
        </a:xfrm>
      </p:grpSpPr>
      <p:sp>
        <p:nvSpPr>
          <p:cNvPr id="8" name="Rektangel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Rubrik 1"/>
          <p:cNvSpPr>
            <a:spLocks noGrp="1"/>
          </p:cNvSpPr>
          <p:nvPr>
            <p:ph type="title"/>
          </p:nvPr>
        </p:nvSpPr>
        <p:spPr>
          <a:xfrm>
            <a:off x="760412" y="2362200"/>
            <a:ext cx="3200400" cy="1990725"/>
          </a:xfrm>
        </p:spPr>
        <p:txBody>
          <a:bodyPr rtlCol="0" anchor="b">
            <a:normAutofit/>
          </a:bodyPr>
          <a:lstStyle>
            <a:lvl1pPr algn="l" rtl="0">
              <a:defRPr sz="3400" b="0">
                <a:solidFill>
                  <a:schemeClr val="bg1"/>
                </a:solidFill>
              </a:defRPr>
            </a:lvl1pPr>
          </a:lstStyle>
          <a:p>
            <a:pPr rtl="0"/>
            <a:r>
              <a:rPr lang="sv-SE"/>
              <a:t>Klicka här för att ändra mall för rubrikformat</a:t>
            </a:r>
            <a:endParaRPr/>
          </a:p>
        </p:txBody>
      </p:sp>
      <p:sp>
        <p:nvSpPr>
          <p:cNvPr id="4" name="Platshållare 3 för text"/>
          <p:cNvSpPr>
            <a:spLocks noGrp="1"/>
          </p:cNvSpPr>
          <p:nvPr>
            <p:ph type="body" sz="half" idx="2"/>
          </p:nvPr>
        </p:nvSpPr>
        <p:spPr>
          <a:xfrm>
            <a:off x="760412" y="4367308"/>
            <a:ext cx="3200400" cy="1622012"/>
          </a:xfrm>
        </p:spPr>
        <p:txBody>
          <a:bodyPr rtlCol="0">
            <a:normAutofit/>
          </a:bodyPr>
          <a:lstStyle>
            <a:lvl1pPr marL="0" indent="0" algn="l" rtl="0">
              <a:spcBef>
                <a:spcPts val="1200"/>
              </a:spcBef>
              <a:buNone/>
              <a:defRPr sz="1600">
                <a:solidFill>
                  <a:schemeClr val="bg1"/>
                </a:solidFill>
              </a:defRPr>
            </a:lvl1pPr>
            <a:lvl2pPr marL="457200" indent="0" algn="l" rtl="0">
              <a:buNone/>
              <a:defRPr sz="1200"/>
            </a:lvl2pPr>
            <a:lvl3pPr marL="914400" indent="0" algn="l" rtl="0">
              <a:buNone/>
              <a:defRPr sz="1000"/>
            </a:lvl3pPr>
            <a:lvl4pPr marL="1371600" indent="0" algn="l" rtl="0">
              <a:buNone/>
              <a:defRPr sz="900"/>
            </a:lvl4pPr>
            <a:lvl5pPr marL="1828800" indent="0" algn="l" rtl="0">
              <a:buNone/>
              <a:defRPr sz="900"/>
            </a:lvl5pPr>
            <a:lvl6pPr marL="2286000" indent="0" algn="l" rtl="0">
              <a:buNone/>
              <a:defRPr sz="900"/>
            </a:lvl6pPr>
            <a:lvl7pPr marL="2743200" indent="0" algn="l" rtl="0">
              <a:buNone/>
              <a:defRPr sz="900"/>
            </a:lvl7pPr>
            <a:lvl8pPr marL="3200400" indent="0" algn="l" rtl="0">
              <a:buNone/>
              <a:defRPr sz="900"/>
            </a:lvl8pPr>
            <a:lvl9pPr marL="3657600" indent="0" algn="l" rtl="0">
              <a:buNone/>
              <a:defRPr sz="900"/>
            </a:lvl9pPr>
          </a:lstStyle>
          <a:p>
            <a:pPr lvl="0" rtl="0"/>
            <a:r>
              <a:rPr lang="sv-SE"/>
              <a:t>Klicka här för att ändra format på bakgrundstexten</a:t>
            </a:r>
          </a:p>
        </p:txBody>
      </p:sp>
      <p:sp>
        <p:nvSpPr>
          <p:cNvPr id="3" name="Platshållare 2 för innehåll"/>
          <p:cNvSpPr>
            <a:spLocks noGrp="1"/>
          </p:cNvSpPr>
          <p:nvPr>
            <p:ph idx="1"/>
          </p:nvPr>
        </p:nvSpPr>
        <p:spPr>
          <a:xfrm>
            <a:off x="5362892" y="685800"/>
            <a:ext cx="6370320" cy="5486400"/>
          </a:xfrm>
        </p:spPr>
        <p:txBody>
          <a:bodyPr rtlCol="0">
            <a:normAutofit/>
          </a:bodyPr>
          <a:lstStyle>
            <a:lvl1pPr algn="l" rtl="0">
              <a:defRPr sz="2000"/>
            </a:lvl1pPr>
            <a:lvl2pPr algn="l" rtl="0">
              <a:defRPr sz="18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a:p>
        </p:txBody>
      </p:sp>
      <p:sp>
        <p:nvSpPr>
          <p:cNvPr id="6" name="Platshållare 5 för sidfot"/>
          <p:cNvSpPr>
            <a:spLocks noGrp="1"/>
          </p:cNvSpPr>
          <p:nvPr>
            <p:ph type="ftr" sz="quarter" idx="11"/>
          </p:nvPr>
        </p:nvSpPr>
        <p:spPr/>
        <p:txBody>
          <a:bodyPr rtlCol="0"/>
          <a:lstStyle/>
          <a:p>
            <a:pPr rtl="0"/>
            <a:endParaRPr/>
          </a:p>
        </p:txBody>
      </p:sp>
      <p:sp>
        <p:nvSpPr>
          <p:cNvPr id="5" name="Platshållare 4 för datum"/>
          <p:cNvSpPr>
            <a:spLocks noGrp="1"/>
          </p:cNvSpPr>
          <p:nvPr>
            <p:ph type="dt" sz="half" idx="10"/>
          </p:nvPr>
        </p:nvSpPr>
        <p:spPr/>
        <p:txBody>
          <a:bodyPr rtlCol="0"/>
          <a:lstStyle>
            <a:lvl1pPr algn="l" rtl="0">
              <a:defRPr>
                <a:solidFill>
                  <a:schemeClr val="tx2"/>
                </a:solidFill>
              </a:defRPr>
            </a:lvl1pPr>
          </a:lstStyle>
          <a:p>
            <a:pPr rtl="0"/>
            <a:r>
              <a:rPr lang="en-US"/>
              <a:t>2016-09-08</a:t>
            </a:r>
            <a:endParaRPr/>
          </a:p>
        </p:txBody>
      </p:sp>
      <p:sp>
        <p:nvSpPr>
          <p:cNvPr id="7" name="Platshållare 6 för bildnummer"/>
          <p:cNvSpPr>
            <a:spLocks noGrp="1"/>
          </p:cNvSpPr>
          <p:nvPr>
            <p:ph type="sldNum" sz="quarter" idx="12"/>
          </p:nvPr>
        </p:nvSpPr>
        <p:spPr/>
        <p:txBody>
          <a:bodyPr rtlCol="0"/>
          <a:lstStyle>
            <a:lvl1pPr algn="l" rtl="0">
              <a:defRPr>
                <a:solidFill>
                  <a:schemeClr val="tx2"/>
                </a:solidFill>
              </a:defRPr>
            </a:lvl1pPr>
          </a:lstStyle>
          <a:p>
            <a:pPr rtl="0"/>
            <a:fld id="{CA8D9AD5-F248-4919-864A-CFD76CC027D6}" type="slidenum">
              <a:rPr/>
              <a:pPr rtl="0"/>
              <a:t>‹#›</a:t>
            </a:fld>
            <a:endParaRPr/>
          </a:p>
        </p:txBody>
      </p:sp>
    </p:spTree>
    <p:extLst>
      <p:ext uri="{BB962C8B-B14F-4D97-AF65-F5344CB8AC3E}">
        <p14:creationId xmlns:p14="http://schemas.microsoft.com/office/powerpoint/2010/main" val="37693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8" name="Rektangel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Rubrik 1"/>
          <p:cNvSpPr>
            <a:spLocks noGrp="1"/>
          </p:cNvSpPr>
          <p:nvPr>
            <p:ph type="title"/>
          </p:nvPr>
        </p:nvSpPr>
        <p:spPr>
          <a:xfrm>
            <a:off x="7923214" y="2362200"/>
            <a:ext cx="3200400" cy="1993392"/>
          </a:xfrm>
        </p:spPr>
        <p:txBody>
          <a:bodyPr rtlCol="0" anchor="b">
            <a:normAutofit/>
          </a:bodyPr>
          <a:lstStyle>
            <a:lvl1pPr algn="l" rtl="0">
              <a:defRPr sz="3400" b="0">
                <a:solidFill>
                  <a:schemeClr val="bg1"/>
                </a:solidFill>
              </a:defRPr>
            </a:lvl1pPr>
          </a:lstStyle>
          <a:p>
            <a:pPr rtl="0"/>
            <a:r>
              <a:rPr lang="sv-SE"/>
              <a:t>Klicka här för att ändra mall för rubrikformat</a:t>
            </a:r>
            <a:endParaRPr/>
          </a:p>
        </p:txBody>
      </p:sp>
      <p:sp>
        <p:nvSpPr>
          <p:cNvPr id="3" name="Platshållare 2 för bild" descr="En tom platshållare för att lägga till en bild. Klicka på platshållaren och markera bilden du vill lägga till."/>
          <p:cNvSpPr>
            <a:spLocks noGrp="1"/>
          </p:cNvSpPr>
          <p:nvPr>
            <p:ph type="pic" idx="1"/>
          </p:nvPr>
        </p:nvSpPr>
        <p:spPr>
          <a:xfrm>
            <a:off x="0" y="0"/>
            <a:ext cx="7315200" cy="6858000"/>
          </a:xfrm>
          <a:solidFill>
            <a:schemeClr val="bg2">
              <a:lumMod val="90000"/>
            </a:schemeClr>
          </a:solidFill>
        </p:spPr>
        <p:txBody>
          <a:bodyPr rtlCol="0"/>
          <a:lstStyle>
            <a:lvl1pPr marL="0" indent="0" algn="ctr" rtl="0">
              <a:buNone/>
              <a:defRPr sz="3200">
                <a:solidFill>
                  <a:schemeClr val="tx2"/>
                </a:solidFill>
              </a:defRPr>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sv-SE"/>
              <a:t>Klicka på ikonen för att lägga till en bild</a:t>
            </a:r>
            <a:endParaRPr/>
          </a:p>
        </p:txBody>
      </p:sp>
      <p:sp>
        <p:nvSpPr>
          <p:cNvPr id="4" name="Platshållare 3 för text"/>
          <p:cNvSpPr>
            <a:spLocks noGrp="1"/>
          </p:cNvSpPr>
          <p:nvPr>
            <p:ph type="body" sz="half" idx="2"/>
          </p:nvPr>
        </p:nvSpPr>
        <p:spPr>
          <a:xfrm>
            <a:off x="7923214" y="4355592"/>
            <a:ext cx="3200400" cy="1644614"/>
          </a:xfrm>
        </p:spPr>
        <p:txBody>
          <a:bodyPr rtlCol="0">
            <a:normAutofit/>
          </a:bodyPr>
          <a:lstStyle>
            <a:lvl1pPr marL="0" indent="0" algn="l" rtl="0">
              <a:spcBef>
                <a:spcPts val="1200"/>
              </a:spcBef>
              <a:buNone/>
              <a:defRPr sz="1600">
                <a:solidFill>
                  <a:schemeClr val="bg1"/>
                </a:solidFill>
              </a:defRPr>
            </a:lvl1pPr>
            <a:lvl2pPr marL="457200" indent="0" algn="l" rtl="0">
              <a:buNone/>
              <a:defRPr sz="1200"/>
            </a:lvl2pPr>
            <a:lvl3pPr marL="914400" indent="0" algn="l" rtl="0">
              <a:buNone/>
              <a:defRPr sz="1000"/>
            </a:lvl3pPr>
            <a:lvl4pPr marL="1371600" indent="0" algn="l" rtl="0">
              <a:buNone/>
              <a:defRPr sz="900"/>
            </a:lvl4pPr>
            <a:lvl5pPr marL="1828800" indent="0" algn="l" rtl="0">
              <a:buNone/>
              <a:defRPr sz="900"/>
            </a:lvl5pPr>
            <a:lvl6pPr marL="2286000" indent="0" algn="l" rtl="0">
              <a:buNone/>
              <a:defRPr sz="900"/>
            </a:lvl6pPr>
            <a:lvl7pPr marL="2743200" indent="0" algn="l" rtl="0">
              <a:buNone/>
              <a:defRPr sz="900"/>
            </a:lvl7pPr>
            <a:lvl8pPr marL="3200400" indent="0" algn="l" rtl="0">
              <a:buNone/>
              <a:defRPr sz="900"/>
            </a:lvl8pPr>
            <a:lvl9pPr marL="3657600" indent="0" algn="l" rtl="0">
              <a:buNone/>
              <a:defRPr sz="900"/>
            </a:lvl9pPr>
          </a:lstStyle>
          <a:p>
            <a:pPr lvl="0" rtl="0"/>
            <a:r>
              <a:rPr lang="sv-SE"/>
              <a:t>Klicka här för att ändra format på bakgrundstexten</a:t>
            </a:r>
          </a:p>
        </p:txBody>
      </p:sp>
      <p:sp>
        <p:nvSpPr>
          <p:cNvPr id="6" name="Platshållare 5 för sidfot"/>
          <p:cNvSpPr>
            <a:spLocks noGrp="1"/>
          </p:cNvSpPr>
          <p:nvPr>
            <p:ph type="ftr" sz="quarter" idx="11"/>
          </p:nvPr>
        </p:nvSpPr>
        <p:spPr/>
        <p:txBody>
          <a:bodyPr rtlCol="0"/>
          <a:lstStyle/>
          <a:p>
            <a:pPr rtl="0"/>
            <a:endParaRPr/>
          </a:p>
        </p:txBody>
      </p:sp>
      <p:sp>
        <p:nvSpPr>
          <p:cNvPr id="5" name="Platshållare 4 för datum"/>
          <p:cNvSpPr>
            <a:spLocks noGrp="1"/>
          </p:cNvSpPr>
          <p:nvPr>
            <p:ph type="dt" sz="half" idx="10"/>
          </p:nvPr>
        </p:nvSpPr>
        <p:spPr/>
        <p:txBody>
          <a:bodyPr rtlCol="0"/>
          <a:lstStyle/>
          <a:p>
            <a:pPr rtl="0"/>
            <a:r>
              <a:rPr lang="en-US"/>
              <a:t>2016-09-08</a:t>
            </a:r>
            <a:endParaRPr/>
          </a:p>
        </p:txBody>
      </p:sp>
      <p:sp>
        <p:nvSpPr>
          <p:cNvPr id="7" name="Platshållare 6 för bildnummer"/>
          <p:cNvSpPr>
            <a:spLocks noGrp="1"/>
          </p:cNvSpPr>
          <p:nvPr>
            <p:ph type="sldNum" sz="quarter" idx="12"/>
          </p:nvPr>
        </p:nvSpPr>
        <p:spPr/>
        <p:txBody>
          <a:bodyPr rtlCol="0"/>
          <a:lstStyle/>
          <a:p>
            <a:pPr rtl="0"/>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a:t>Klicka här för att ändra mall för rubrikformat</a:t>
            </a:r>
            <a:endParaRPr/>
          </a:p>
        </p:txBody>
      </p:sp>
      <p:sp>
        <p:nvSpPr>
          <p:cNvPr id="3" name="Platshållare 2 för vertikal text"/>
          <p:cNvSpPr>
            <a:spLocks noGrp="1"/>
          </p:cNvSpPr>
          <p:nvPr>
            <p:ph type="body" orient="vert" idx="1"/>
          </p:nvPr>
        </p:nvSpPr>
        <p:spPr/>
        <p:txBody>
          <a:bodyPr vert="eaVert" rtlCol="0"/>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a:p>
        </p:txBody>
      </p:sp>
      <p:sp>
        <p:nvSpPr>
          <p:cNvPr id="5" name="Platshållare 4 för sidfot"/>
          <p:cNvSpPr>
            <a:spLocks noGrp="1"/>
          </p:cNvSpPr>
          <p:nvPr>
            <p:ph type="ftr" sz="quarter" idx="11"/>
          </p:nvPr>
        </p:nvSpPr>
        <p:spPr/>
        <p:txBody>
          <a:bodyPr rtlCol="0"/>
          <a:lstStyle/>
          <a:p>
            <a:pPr rtl="0"/>
            <a:endParaRPr/>
          </a:p>
        </p:txBody>
      </p:sp>
      <p:sp>
        <p:nvSpPr>
          <p:cNvPr id="4" name="Platshållare 3 för datum"/>
          <p:cNvSpPr>
            <a:spLocks noGrp="1"/>
          </p:cNvSpPr>
          <p:nvPr>
            <p:ph type="dt" sz="half" idx="10"/>
          </p:nvPr>
        </p:nvSpPr>
        <p:spPr/>
        <p:txBody>
          <a:bodyPr rtlCol="0"/>
          <a:lstStyle/>
          <a:p>
            <a:pPr rtl="0"/>
            <a:r>
              <a:rPr lang="en-US"/>
              <a:t>2016-09-08</a:t>
            </a:r>
            <a:endParaRPr/>
          </a:p>
        </p:txBody>
      </p:sp>
      <p:sp>
        <p:nvSpPr>
          <p:cNvPr id="6" name="Platshållare 5 för bildnummer"/>
          <p:cNvSpPr>
            <a:spLocks noGrp="1"/>
          </p:cNvSpPr>
          <p:nvPr>
            <p:ph type="sldNum" sz="quarter" idx="12"/>
          </p:nvPr>
        </p:nvSpPr>
        <p:spPr/>
        <p:txBody>
          <a:bodyPr rtlCol="0"/>
          <a:lstStyle/>
          <a:p>
            <a:pPr rtl="0"/>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274638"/>
            <a:ext cx="2628900" cy="5897562"/>
          </a:xfrm>
        </p:spPr>
        <p:txBody>
          <a:bodyPr vert="eaVert" rtlCol="0"/>
          <a:lstStyle/>
          <a:p>
            <a:pPr rtl="0"/>
            <a:r>
              <a:rPr lang="sv-SE"/>
              <a:t>Klicka här för att ändra mall för rubrikformat</a:t>
            </a:r>
            <a:endParaRPr/>
          </a:p>
        </p:txBody>
      </p:sp>
      <p:sp>
        <p:nvSpPr>
          <p:cNvPr id="3" name="Platshållare 2 för vertikal text"/>
          <p:cNvSpPr>
            <a:spLocks noGrp="1"/>
          </p:cNvSpPr>
          <p:nvPr>
            <p:ph type="body" orient="vert" idx="1"/>
          </p:nvPr>
        </p:nvSpPr>
        <p:spPr>
          <a:xfrm>
            <a:off x="838200" y="274638"/>
            <a:ext cx="7734300" cy="5897562"/>
          </a:xfrm>
        </p:spPr>
        <p:txBody>
          <a:bodyPr vert="eaVert" rtlCol="0"/>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a:p>
        </p:txBody>
      </p:sp>
      <p:sp>
        <p:nvSpPr>
          <p:cNvPr id="5" name="Platshållare 4 för sidfot"/>
          <p:cNvSpPr>
            <a:spLocks noGrp="1"/>
          </p:cNvSpPr>
          <p:nvPr>
            <p:ph type="ftr" sz="quarter" idx="11"/>
          </p:nvPr>
        </p:nvSpPr>
        <p:spPr/>
        <p:txBody>
          <a:bodyPr rtlCol="0"/>
          <a:lstStyle/>
          <a:p>
            <a:pPr rtl="0"/>
            <a:endParaRPr/>
          </a:p>
        </p:txBody>
      </p:sp>
      <p:sp>
        <p:nvSpPr>
          <p:cNvPr id="4" name="Platshållare 3 för datum"/>
          <p:cNvSpPr>
            <a:spLocks noGrp="1"/>
          </p:cNvSpPr>
          <p:nvPr>
            <p:ph type="dt" sz="half" idx="10"/>
          </p:nvPr>
        </p:nvSpPr>
        <p:spPr/>
        <p:txBody>
          <a:bodyPr rtlCol="0"/>
          <a:lstStyle/>
          <a:p>
            <a:pPr rtl="0"/>
            <a:r>
              <a:rPr lang="en-US"/>
              <a:t>2016-09-08</a:t>
            </a:r>
            <a:endParaRPr/>
          </a:p>
        </p:txBody>
      </p:sp>
      <p:sp>
        <p:nvSpPr>
          <p:cNvPr id="6" name="Platshållare 5 för bildnummer"/>
          <p:cNvSpPr>
            <a:spLocks noGrp="1"/>
          </p:cNvSpPr>
          <p:nvPr>
            <p:ph type="sldNum" sz="quarter" idx="12"/>
          </p:nvPr>
        </p:nvSpPr>
        <p:spPr/>
        <p:txBody>
          <a:bodyPr rtlCol="0"/>
          <a:lstStyle/>
          <a:p>
            <a:pPr rtl="0"/>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a:t>Klicka här för att ändra mall för rubrikformat</a:t>
            </a:r>
            <a:endParaRPr/>
          </a:p>
        </p:txBody>
      </p:sp>
      <p:sp>
        <p:nvSpPr>
          <p:cNvPr id="3" name="Platshållare 2 för innehåll"/>
          <p:cNvSpPr>
            <a:spLocks noGrp="1"/>
          </p:cNvSpPr>
          <p:nvPr>
            <p:ph idx="1"/>
          </p:nvPr>
        </p:nvSpPr>
        <p:spPr/>
        <p:txBody>
          <a:bodyPr rtlCol="0"/>
          <a:lstStyle>
            <a:lvl6pPr algn="l" rtl="0">
              <a:defRPr/>
            </a:lvl6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a:p>
        </p:txBody>
      </p:sp>
      <p:sp>
        <p:nvSpPr>
          <p:cNvPr id="5" name="Platshållare 4 för sidfot"/>
          <p:cNvSpPr>
            <a:spLocks noGrp="1"/>
          </p:cNvSpPr>
          <p:nvPr>
            <p:ph type="ftr" sz="quarter" idx="11"/>
          </p:nvPr>
        </p:nvSpPr>
        <p:spPr/>
        <p:txBody>
          <a:bodyPr rtlCol="0"/>
          <a:lstStyle/>
          <a:p>
            <a:pPr rtl="0"/>
            <a:endParaRPr dirty="0"/>
          </a:p>
        </p:txBody>
      </p:sp>
      <p:sp>
        <p:nvSpPr>
          <p:cNvPr id="4" name="Platshållare 3 för datum"/>
          <p:cNvSpPr>
            <a:spLocks noGrp="1"/>
          </p:cNvSpPr>
          <p:nvPr>
            <p:ph type="dt" sz="half" idx="10"/>
          </p:nvPr>
        </p:nvSpPr>
        <p:spPr/>
        <p:txBody>
          <a:bodyPr rtlCol="0"/>
          <a:lstStyle/>
          <a:p>
            <a:pPr rtl="0"/>
            <a:r>
              <a:rPr lang="en-US"/>
              <a:t>2016-09-08</a:t>
            </a:r>
            <a:endParaRPr dirty="0"/>
          </a:p>
        </p:txBody>
      </p:sp>
      <p:sp>
        <p:nvSpPr>
          <p:cNvPr id="6" name="Platshållare 5 för bildnummer"/>
          <p:cNvSpPr>
            <a:spLocks noGrp="1"/>
          </p:cNvSpPr>
          <p:nvPr>
            <p:ph type="sldNum" sz="quarter" idx="12"/>
          </p:nvPr>
        </p:nvSpPr>
        <p:spPr/>
        <p:txBody>
          <a:bodyPr rtlCol="0"/>
          <a:lstStyle/>
          <a:p>
            <a:pPr rtl="0"/>
            <a:fld id="{CA8D9AD5-F248-4919-864A-CFD76CC027D6}" type="slidenum">
              <a:rPr/>
              <a:t>‹#›</a:t>
            </a:fld>
            <a:endParaRPr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Ref idx="1002">
        <a:schemeClr val="bg2"/>
      </p:bgRef>
    </p:bg>
    <p:spTree>
      <p:nvGrpSpPr>
        <p:cNvPr id="1" name=""/>
        <p:cNvGrpSpPr/>
        <p:nvPr/>
      </p:nvGrpSpPr>
      <p:grpSpPr>
        <a:xfrm>
          <a:off x="0" y="0"/>
          <a:ext cx="0" cy="0"/>
          <a:chOff x="0" y="0"/>
          <a:chExt cx="0" cy="0"/>
        </a:xfrm>
      </p:grpSpPr>
      <p:sp>
        <p:nvSpPr>
          <p:cNvPr id="7" name="Rektangel 6"/>
          <p:cNvSpPr/>
          <p:nvPr/>
        </p:nvSpPr>
        <p:spPr bwMode="ltGray">
          <a:xfrm>
            <a:off x="0" y="0"/>
            <a:ext cx="12188826"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rtl="0"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ktangel 7"/>
          <p:cNvSpPr/>
          <p:nvPr/>
        </p:nvSpPr>
        <p:spPr bwMode="white">
          <a:xfrm>
            <a:off x="-1" y="4114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a:endParaRPr/>
          </a:p>
        </p:txBody>
      </p:sp>
      <p:sp>
        <p:nvSpPr>
          <p:cNvPr id="2" name="Rubrik 1"/>
          <p:cNvSpPr>
            <a:spLocks noGrp="1"/>
          </p:cNvSpPr>
          <p:nvPr>
            <p:ph type="title"/>
          </p:nvPr>
        </p:nvSpPr>
        <p:spPr>
          <a:xfrm>
            <a:off x="1524000" y="1143000"/>
            <a:ext cx="9144000" cy="2667000"/>
          </a:xfrm>
        </p:spPr>
        <p:txBody>
          <a:bodyPr rtlCol="0" anchor="b">
            <a:normAutofit/>
          </a:bodyPr>
          <a:lstStyle>
            <a:lvl1pPr algn="ctr" rtl="0">
              <a:defRPr sz="5200" b="0"/>
            </a:lvl1pPr>
          </a:lstStyle>
          <a:p>
            <a:pPr rtl="0"/>
            <a:r>
              <a:rPr lang="sv-SE"/>
              <a:t>Klicka här för att ändra mall för rubrikformat</a:t>
            </a:r>
            <a:endParaRPr/>
          </a:p>
        </p:txBody>
      </p:sp>
      <p:sp>
        <p:nvSpPr>
          <p:cNvPr id="3" name="Platshållare 2 för text"/>
          <p:cNvSpPr>
            <a:spLocks noGrp="1"/>
          </p:cNvSpPr>
          <p:nvPr>
            <p:ph type="body" idx="1"/>
          </p:nvPr>
        </p:nvSpPr>
        <p:spPr>
          <a:xfrm>
            <a:off x="1524000" y="3810000"/>
            <a:ext cx="9144000" cy="1143000"/>
          </a:xfrm>
        </p:spPr>
        <p:txBody>
          <a:bodyPr rtlCol="0" anchor="t">
            <a:normAutofit/>
          </a:bodyPr>
          <a:lstStyle>
            <a:lvl1pPr marL="0" indent="0" algn="ctr" rtl="0">
              <a:spcBef>
                <a:spcPts val="0"/>
              </a:spcBef>
              <a:buNone/>
              <a:defRPr sz="2400" cap="none" baseline="0">
                <a:solidFill>
                  <a:schemeClr val="tx2"/>
                </a:solidFill>
              </a:defRPr>
            </a:lvl1pPr>
            <a:lvl2pPr marL="457200" indent="0" algn="l" rtl="0">
              <a:buNone/>
              <a:defRPr sz="1800">
                <a:solidFill>
                  <a:schemeClr val="tx1">
                    <a:tint val="75000"/>
                  </a:schemeClr>
                </a:solidFill>
              </a:defRPr>
            </a:lvl2pPr>
            <a:lvl3pPr marL="914400" indent="0" algn="l" rtl="0">
              <a:buNone/>
              <a:defRPr sz="1600">
                <a:solidFill>
                  <a:schemeClr val="tx1">
                    <a:tint val="75000"/>
                  </a:schemeClr>
                </a:solidFill>
              </a:defRPr>
            </a:lvl3pPr>
            <a:lvl4pPr marL="1371600" indent="0" algn="l" rtl="0">
              <a:buNone/>
              <a:defRPr sz="1400">
                <a:solidFill>
                  <a:schemeClr val="tx1">
                    <a:tint val="75000"/>
                  </a:schemeClr>
                </a:solidFill>
              </a:defRPr>
            </a:lvl4pPr>
            <a:lvl5pPr marL="1828800" indent="0" algn="l" rtl="0">
              <a:buNone/>
              <a:defRPr sz="1400">
                <a:solidFill>
                  <a:schemeClr val="tx1">
                    <a:tint val="75000"/>
                  </a:schemeClr>
                </a:solidFill>
              </a:defRPr>
            </a:lvl5pPr>
            <a:lvl6pPr marL="2286000" indent="0" algn="l" rtl="0">
              <a:buNone/>
              <a:defRPr sz="1400">
                <a:solidFill>
                  <a:schemeClr val="tx1">
                    <a:tint val="75000"/>
                  </a:schemeClr>
                </a:solidFill>
              </a:defRPr>
            </a:lvl6pPr>
            <a:lvl7pPr marL="2743200" indent="0" algn="l" rtl="0">
              <a:buNone/>
              <a:defRPr sz="1400">
                <a:solidFill>
                  <a:schemeClr val="tx1">
                    <a:tint val="75000"/>
                  </a:schemeClr>
                </a:solidFill>
              </a:defRPr>
            </a:lvl7pPr>
            <a:lvl8pPr marL="3200400" indent="0" algn="l" rtl="0">
              <a:buNone/>
              <a:defRPr sz="1400">
                <a:solidFill>
                  <a:schemeClr val="tx1">
                    <a:tint val="75000"/>
                  </a:schemeClr>
                </a:solidFill>
              </a:defRPr>
            </a:lvl8pPr>
            <a:lvl9pPr marL="3657600" indent="0" algn="l" rtl="0">
              <a:buNone/>
              <a:defRPr sz="1400">
                <a:solidFill>
                  <a:schemeClr val="tx1">
                    <a:tint val="75000"/>
                  </a:schemeClr>
                </a:solidFill>
              </a:defRPr>
            </a:lvl9pPr>
          </a:lstStyle>
          <a:p>
            <a:pPr lvl="0" rtl="0"/>
            <a:r>
              <a:rPr lang="sv-SE"/>
              <a:t>Klicka här för att ändra format på bakgrundstexten</a:t>
            </a:r>
          </a:p>
        </p:txBody>
      </p:sp>
      <p:sp>
        <p:nvSpPr>
          <p:cNvPr id="5" name="Platshållare 4 för sidfot"/>
          <p:cNvSpPr>
            <a:spLocks noGrp="1"/>
          </p:cNvSpPr>
          <p:nvPr>
            <p:ph type="ftr" sz="quarter" idx="11"/>
          </p:nvPr>
        </p:nvSpPr>
        <p:spPr/>
        <p:txBody>
          <a:bodyPr rtlCol="0"/>
          <a:lstStyle/>
          <a:p>
            <a:pPr rtl="0"/>
            <a:endParaRPr/>
          </a:p>
        </p:txBody>
      </p:sp>
      <p:sp>
        <p:nvSpPr>
          <p:cNvPr id="4" name="Platshållare 3 för datum"/>
          <p:cNvSpPr>
            <a:spLocks noGrp="1"/>
          </p:cNvSpPr>
          <p:nvPr>
            <p:ph type="dt" sz="half" idx="10"/>
          </p:nvPr>
        </p:nvSpPr>
        <p:spPr/>
        <p:txBody>
          <a:bodyPr rtlCol="0"/>
          <a:lstStyle/>
          <a:p>
            <a:pPr rtl="0"/>
            <a:r>
              <a:rPr lang="en-US"/>
              <a:t>2016-09-08</a:t>
            </a:r>
            <a:endParaRPr/>
          </a:p>
        </p:txBody>
      </p:sp>
      <p:sp>
        <p:nvSpPr>
          <p:cNvPr id="6" name="Platshållare 5 för bildnummer"/>
          <p:cNvSpPr>
            <a:spLocks noGrp="1"/>
          </p:cNvSpPr>
          <p:nvPr>
            <p:ph type="sldNum" sz="quarter" idx="12"/>
          </p:nvPr>
        </p:nvSpPr>
        <p:spPr/>
        <p:txBody>
          <a:bodyPr rtlCol="0"/>
          <a:lstStyle/>
          <a:p>
            <a:pPr rtl="0"/>
            <a:fld id="{CA8D9AD5-F248-4919-864A-CFD76CC027D6}" type="slidenum">
              <a:rPr/>
              <a:t>‹#›</a:t>
            </a:fld>
            <a:endParaRPr/>
          </a:p>
        </p:txBody>
      </p:sp>
    </p:spTree>
    <p:extLst>
      <p:ext uri="{BB962C8B-B14F-4D97-AF65-F5344CB8AC3E}">
        <p14:creationId xmlns:p14="http://schemas.microsoft.com/office/powerpoint/2010/main" val="2715843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iv avsnittsrubrik">
    <p:bg>
      <p:bgRef idx="1003">
        <a:schemeClr val="bg2"/>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1524000" y="1143000"/>
            <a:ext cx="9144000" cy="2667000"/>
          </a:xfrm>
        </p:spPr>
        <p:txBody>
          <a:bodyPr rtlCol="0" anchor="b">
            <a:normAutofit/>
          </a:bodyPr>
          <a:lstStyle>
            <a:lvl1pPr algn="ctr" rtl="0">
              <a:defRPr sz="5200" b="0">
                <a:solidFill>
                  <a:schemeClr val="tx1"/>
                </a:solidFill>
              </a:defRPr>
            </a:lvl1pPr>
          </a:lstStyle>
          <a:p>
            <a:pPr rtl="0"/>
            <a:r>
              <a:rPr lang="sv-SE"/>
              <a:t>Klicka här för att ändra mall för rubrikformat</a:t>
            </a:r>
            <a:endParaRPr/>
          </a:p>
        </p:txBody>
      </p:sp>
      <p:sp>
        <p:nvSpPr>
          <p:cNvPr id="3" name="Platshållare 2 för text"/>
          <p:cNvSpPr>
            <a:spLocks noGrp="1"/>
          </p:cNvSpPr>
          <p:nvPr>
            <p:ph type="body" idx="1"/>
          </p:nvPr>
        </p:nvSpPr>
        <p:spPr>
          <a:xfrm>
            <a:off x="1522413" y="3810000"/>
            <a:ext cx="9144000" cy="1143000"/>
          </a:xfrm>
        </p:spPr>
        <p:txBody>
          <a:bodyPr rtlCol="0" anchor="t">
            <a:normAutofit/>
          </a:bodyPr>
          <a:lstStyle>
            <a:lvl1pPr marL="0" indent="0" algn="ctr" rtl="0">
              <a:spcBef>
                <a:spcPts val="0"/>
              </a:spcBef>
              <a:buNone/>
              <a:defRPr sz="2400" cap="none" baseline="0">
                <a:solidFill>
                  <a:schemeClr val="tx1"/>
                </a:solidFill>
              </a:defRPr>
            </a:lvl1pPr>
            <a:lvl2pPr marL="457200" indent="0" algn="l" rtl="0">
              <a:buNone/>
              <a:defRPr sz="1800">
                <a:solidFill>
                  <a:schemeClr val="tx1">
                    <a:tint val="75000"/>
                  </a:schemeClr>
                </a:solidFill>
              </a:defRPr>
            </a:lvl2pPr>
            <a:lvl3pPr marL="914400" indent="0" algn="l" rtl="0">
              <a:buNone/>
              <a:defRPr sz="1600">
                <a:solidFill>
                  <a:schemeClr val="tx1">
                    <a:tint val="75000"/>
                  </a:schemeClr>
                </a:solidFill>
              </a:defRPr>
            </a:lvl3pPr>
            <a:lvl4pPr marL="1371600" indent="0" algn="l" rtl="0">
              <a:buNone/>
              <a:defRPr sz="1400">
                <a:solidFill>
                  <a:schemeClr val="tx1">
                    <a:tint val="75000"/>
                  </a:schemeClr>
                </a:solidFill>
              </a:defRPr>
            </a:lvl4pPr>
            <a:lvl5pPr marL="1828800" indent="0" algn="l" rtl="0">
              <a:buNone/>
              <a:defRPr sz="1400">
                <a:solidFill>
                  <a:schemeClr val="tx1">
                    <a:tint val="75000"/>
                  </a:schemeClr>
                </a:solidFill>
              </a:defRPr>
            </a:lvl5pPr>
            <a:lvl6pPr marL="2286000" indent="0" algn="l" rtl="0">
              <a:buNone/>
              <a:defRPr sz="1400">
                <a:solidFill>
                  <a:schemeClr val="tx1">
                    <a:tint val="75000"/>
                  </a:schemeClr>
                </a:solidFill>
              </a:defRPr>
            </a:lvl6pPr>
            <a:lvl7pPr marL="2743200" indent="0" algn="l" rtl="0">
              <a:buNone/>
              <a:defRPr sz="1400">
                <a:solidFill>
                  <a:schemeClr val="tx1">
                    <a:tint val="75000"/>
                  </a:schemeClr>
                </a:solidFill>
              </a:defRPr>
            </a:lvl7pPr>
            <a:lvl8pPr marL="3200400" indent="0" algn="l" rtl="0">
              <a:buNone/>
              <a:defRPr sz="1400">
                <a:solidFill>
                  <a:schemeClr val="tx1">
                    <a:tint val="75000"/>
                  </a:schemeClr>
                </a:solidFill>
              </a:defRPr>
            </a:lvl8pPr>
            <a:lvl9pPr marL="3657600" indent="0" algn="l" rtl="0">
              <a:buNone/>
              <a:defRPr sz="1400">
                <a:solidFill>
                  <a:schemeClr val="tx1">
                    <a:tint val="75000"/>
                  </a:schemeClr>
                </a:solidFill>
              </a:defRPr>
            </a:lvl9pPr>
          </a:lstStyle>
          <a:p>
            <a:pPr lvl="0" rtl="0"/>
            <a:r>
              <a:rPr lang="sv-SE"/>
              <a:t>Klicka här för att ändra format på bakgrundstexten</a:t>
            </a:r>
          </a:p>
        </p:txBody>
      </p:sp>
      <p:sp>
        <p:nvSpPr>
          <p:cNvPr id="5" name="Platshållare 4 för sidfot"/>
          <p:cNvSpPr>
            <a:spLocks noGrp="1"/>
          </p:cNvSpPr>
          <p:nvPr>
            <p:ph type="ftr" sz="quarter" idx="11"/>
          </p:nvPr>
        </p:nvSpPr>
        <p:spPr/>
        <p:txBody>
          <a:bodyPr rtlCol="0"/>
          <a:lstStyle>
            <a:lvl1pPr algn="l" rtl="0">
              <a:defRPr>
                <a:solidFill>
                  <a:schemeClr val="tx2"/>
                </a:solidFill>
              </a:defRPr>
            </a:lvl1pPr>
          </a:lstStyle>
          <a:p>
            <a:pPr rtl="0"/>
            <a:endParaRPr/>
          </a:p>
        </p:txBody>
      </p:sp>
      <p:sp>
        <p:nvSpPr>
          <p:cNvPr id="4" name="Platshållare 3 för datum"/>
          <p:cNvSpPr>
            <a:spLocks noGrp="1"/>
          </p:cNvSpPr>
          <p:nvPr>
            <p:ph type="dt" sz="half" idx="10"/>
          </p:nvPr>
        </p:nvSpPr>
        <p:spPr/>
        <p:txBody>
          <a:bodyPr rtlCol="0"/>
          <a:lstStyle>
            <a:lvl1pPr algn="l" rtl="0">
              <a:defRPr>
                <a:solidFill>
                  <a:schemeClr val="tx2"/>
                </a:solidFill>
              </a:defRPr>
            </a:lvl1pPr>
          </a:lstStyle>
          <a:p>
            <a:pPr rtl="0"/>
            <a:r>
              <a:rPr lang="en-US"/>
              <a:t>2016-09-08</a:t>
            </a:r>
            <a:endParaRPr/>
          </a:p>
        </p:txBody>
      </p:sp>
      <p:sp>
        <p:nvSpPr>
          <p:cNvPr id="6" name="Platshållare 5 för bildnummer"/>
          <p:cNvSpPr>
            <a:spLocks noGrp="1"/>
          </p:cNvSpPr>
          <p:nvPr>
            <p:ph type="sldNum" sz="quarter" idx="12"/>
          </p:nvPr>
        </p:nvSpPr>
        <p:spPr/>
        <p:txBody>
          <a:bodyPr rtlCol="0"/>
          <a:lstStyle>
            <a:lvl1pPr algn="l" rtl="0">
              <a:defRPr>
                <a:solidFill>
                  <a:schemeClr val="tx2"/>
                </a:solidFill>
              </a:defRPr>
            </a:lvl1pPr>
          </a:lstStyle>
          <a:p>
            <a:pPr rtl="0"/>
            <a:fld id="{CA8D9AD5-F248-4919-864A-CFD76CC027D6}" type="slidenum">
              <a:rPr/>
              <a:pPr rtl="0"/>
              <a:t>‹#›</a:t>
            </a:fld>
            <a:endParaRPr/>
          </a:p>
        </p:txBody>
      </p:sp>
    </p:spTree>
    <p:extLst>
      <p:ext uri="{BB962C8B-B14F-4D97-AF65-F5344CB8AC3E}">
        <p14:creationId xmlns:p14="http://schemas.microsoft.com/office/powerpoint/2010/main" val="28043280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a:t>Klicka här för att ändra mall för rubrikformat</a:t>
            </a:r>
            <a:endParaRPr/>
          </a:p>
        </p:txBody>
      </p:sp>
      <p:sp>
        <p:nvSpPr>
          <p:cNvPr id="3" name="Platshållare 2 för innehåll"/>
          <p:cNvSpPr>
            <a:spLocks noGrp="1"/>
          </p:cNvSpPr>
          <p:nvPr>
            <p:ph sz="half" idx="1"/>
          </p:nvPr>
        </p:nvSpPr>
        <p:spPr>
          <a:xfrm>
            <a:off x="1341120" y="1901952"/>
            <a:ext cx="4572000" cy="4123944"/>
          </a:xfrm>
        </p:spPr>
        <p:txBody>
          <a:bodyPr rtlCol="0">
            <a:normAutofit/>
          </a:bodyPr>
          <a:lstStyle>
            <a:lvl1pPr algn="l" rtl="0">
              <a:defRPr sz="2000"/>
            </a:lvl1pPr>
            <a:lvl2pPr algn="l" rtl="0">
              <a:defRPr sz="18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a:p>
        </p:txBody>
      </p:sp>
      <p:sp>
        <p:nvSpPr>
          <p:cNvPr id="4" name="Platshållare 3 för innehåll"/>
          <p:cNvSpPr>
            <a:spLocks noGrp="1"/>
          </p:cNvSpPr>
          <p:nvPr>
            <p:ph sz="half" idx="2"/>
          </p:nvPr>
        </p:nvSpPr>
        <p:spPr>
          <a:xfrm>
            <a:off x="6278880" y="1901952"/>
            <a:ext cx="4572000" cy="4123944"/>
          </a:xfrm>
        </p:spPr>
        <p:txBody>
          <a:bodyPr rtlCol="0">
            <a:normAutofit/>
          </a:bodyPr>
          <a:lstStyle>
            <a:lvl1pPr algn="l" rtl="0">
              <a:defRPr sz="2000"/>
            </a:lvl1pPr>
            <a:lvl2pPr algn="l" rtl="0">
              <a:defRPr sz="18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a:p>
        </p:txBody>
      </p:sp>
      <p:sp>
        <p:nvSpPr>
          <p:cNvPr id="6" name="Platshållare 5 för sidfot"/>
          <p:cNvSpPr>
            <a:spLocks noGrp="1"/>
          </p:cNvSpPr>
          <p:nvPr>
            <p:ph type="ftr" sz="quarter" idx="11"/>
          </p:nvPr>
        </p:nvSpPr>
        <p:spPr/>
        <p:txBody>
          <a:bodyPr rtlCol="0"/>
          <a:lstStyle/>
          <a:p>
            <a:pPr rtl="0"/>
            <a:endParaRPr/>
          </a:p>
        </p:txBody>
      </p:sp>
      <p:sp>
        <p:nvSpPr>
          <p:cNvPr id="5" name="Platshållare 4 för datum"/>
          <p:cNvSpPr>
            <a:spLocks noGrp="1"/>
          </p:cNvSpPr>
          <p:nvPr>
            <p:ph type="dt" sz="half" idx="10"/>
          </p:nvPr>
        </p:nvSpPr>
        <p:spPr/>
        <p:txBody>
          <a:bodyPr rtlCol="0"/>
          <a:lstStyle/>
          <a:p>
            <a:pPr rtl="0"/>
            <a:r>
              <a:rPr lang="en-US"/>
              <a:t>2016-09-08</a:t>
            </a:r>
            <a:endParaRPr/>
          </a:p>
        </p:txBody>
      </p:sp>
      <p:sp>
        <p:nvSpPr>
          <p:cNvPr id="7" name="Platshållare 6 för bildnummer"/>
          <p:cNvSpPr>
            <a:spLocks noGrp="1"/>
          </p:cNvSpPr>
          <p:nvPr>
            <p:ph type="sldNum" sz="quarter" idx="12"/>
          </p:nvPr>
        </p:nvSpPr>
        <p:spPr/>
        <p:txBody>
          <a:bodyPr rtlCol="0"/>
          <a:lstStyle/>
          <a:p>
            <a:pPr rtl="0"/>
            <a:fld id="{A0ECE5F2-81AA-4605-B028-6FBA391056AF}" type="slidenum">
              <a:rPr/>
              <a:t>‹#›</a:t>
            </a:fld>
            <a:endParaRPr/>
          </a:p>
        </p:txBody>
      </p:sp>
    </p:spTree>
    <p:extLst>
      <p:ext uri="{BB962C8B-B14F-4D97-AF65-F5344CB8AC3E}">
        <p14:creationId xmlns:p14="http://schemas.microsoft.com/office/powerpoint/2010/main" val="311707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341120" y="466344"/>
            <a:ext cx="9509760" cy="1234440"/>
          </a:xfrm>
        </p:spPr>
        <p:txBody>
          <a:bodyPr rtlCol="0"/>
          <a:lstStyle/>
          <a:p>
            <a:pPr rtl="0"/>
            <a:r>
              <a:rPr lang="sv-SE"/>
              <a:t>Klicka här för att ändra mall för rubrikformat</a:t>
            </a:r>
            <a:endParaRPr/>
          </a:p>
        </p:txBody>
      </p:sp>
      <p:sp>
        <p:nvSpPr>
          <p:cNvPr id="3" name="Platshållare 2 för text"/>
          <p:cNvSpPr>
            <a:spLocks noGrp="1"/>
          </p:cNvSpPr>
          <p:nvPr>
            <p:ph type="body" idx="1"/>
          </p:nvPr>
        </p:nvSpPr>
        <p:spPr>
          <a:xfrm>
            <a:off x="1341120" y="1837464"/>
            <a:ext cx="4572000" cy="766588"/>
          </a:xfrm>
        </p:spPr>
        <p:txBody>
          <a:bodyPr rtlCol="0" anchor="ctr">
            <a:normAutofit/>
          </a:bodyPr>
          <a:lstStyle>
            <a:lvl1pPr marL="0" indent="0" algn="l" rtl="0">
              <a:spcBef>
                <a:spcPts val="0"/>
              </a:spcBef>
              <a:buNone/>
              <a:defRPr sz="2200" b="0" cap="none" baseline="0"/>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sv-SE"/>
              <a:t>Klicka här för att ändra format på bakgrundstexten</a:t>
            </a:r>
          </a:p>
        </p:txBody>
      </p:sp>
      <p:sp>
        <p:nvSpPr>
          <p:cNvPr id="4" name="Platshållare 3 för innehåll"/>
          <p:cNvSpPr>
            <a:spLocks noGrp="1"/>
          </p:cNvSpPr>
          <p:nvPr>
            <p:ph sz="half" idx="2"/>
          </p:nvPr>
        </p:nvSpPr>
        <p:spPr>
          <a:xfrm>
            <a:off x="1341120" y="2740732"/>
            <a:ext cx="4572000" cy="3288847"/>
          </a:xfrm>
        </p:spPr>
        <p:txBody>
          <a:bodyPr rtlCol="0">
            <a:normAutofit/>
          </a:bodyPr>
          <a:lstStyle>
            <a:lvl1pPr algn="l" rtl="0">
              <a:defRPr sz="1800"/>
            </a:lvl1pPr>
            <a:lvl2pPr algn="l" rtl="0">
              <a:defRPr sz="1600"/>
            </a:lvl2pPr>
            <a:lvl3pPr algn="l" rtl="0">
              <a:defRPr sz="1400"/>
            </a:lvl3pPr>
            <a:lvl4pPr algn="l" rtl="0">
              <a:defRPr sz="1200"/>
            </a:lvl4pPr>
            <a:lvl5pPr algn="l" rtl="0">
              <a:defRPr sz="1200"/>
            </a:lvl5pPr>
            <a:lvl6pPr algn="l" rtl="0">
              <a:defRPr sz="1200"/>
            </a:lvl6pPr>
            <a:lvl7pPr algn="l" rtl="0">
              <a:defRPr sz="1200"/>
            </a:lvl7pPr>
            <a:lvl8pPr algn="l" rtl="0">
              <a:defRPr sz="1200"/>
            </a:lvl8pPr>
            <a:lvl9pPr algn="l" rtl="0">
              <a:defRPr sz="120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a:p>
        </p:txBody>
      </p:sp>
      <p:sp>
        <p:nvSpPr>
          <p:cNvPr id="5" name="Platshållare 4 för text"/>
          <p:cNvSpPr>
            <a:spLocks noGrp="1"/>
          </p:cNvSpPr>
          <p:nvPr>
            <p:ph type="body" sz="quarter" idx="3"/>
          </p:nvPr>
        </p:nvSpPr>
        <p:spPr>
          <a:xfrm>
            <a:off x="6278880" y="1837464"/>
            <a:ext cx="4572000" cy="766588"/>
          </a:xfrm>
        </p:spPr>
        <p:txBody>
          <a:bodyPr rtlCol="0" anchor="ctr">
            <a:normAutofit/>
          </a:bodyPr>
          <a:lstStyle>
            <a:lvl1pPr marL="0" indent="0" algn="l" rtl="0">
              <a:spcBef>
                <a:spcPts val="0"/>
              </a:spcBef>
              <a:buNone/>
              <a:defRPr sz="2200" b="0" cap="none" baseline="0"/>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sv-SE"/>
              <a:t>Klicka här för att ändra format på bakgrundstexten</a:t>
            </a:r>
          </a:p>
        </p:txBody>
      </p:sp>
      <p:sp>
        <p:nvSpPr>
          <p:cNvPr id="6" name="Platshållare 5 för innehåll"/>
          <p:cNvSpPr>
            <a:spLocks noGrp="1"/>
          </p:cNvSpPr>
          <p:nvPr>
            <p:ph sz="quarter" idx="4"/>
          </p:nvPr>
        </p:nvSpPr>
        <p:spPr>
          <a:xfrm>
            <a:off x="6278880" y="2740732"/>
            <a:ext cx="4572000" cy="3288847"/>
          </a:xfrm>
        </p:spPr>
        <p:txBody>
          <a:bodyPr rtlCol="0">
            <a:normAutofit/>
          </a:bodyPr>
          <a:lstStyle>
            <a:lvl1pPr algn="l" rtl="0">
              <a:defRPr sz="1800"/>
            </a:lvl1pPr>
            <a:lvl2pPr algn="l" rtl="0">
              <a:defRPr sz="1600"/>
            </a:lvl2pPr>
            <a:lvl3pPr algn="l" rtl="0">
              <a:defRPr sz="1400"/>
            </a:lvl3pPr>
            <a:lvl4pPr algn="l" rtl="0">
              <a:defRPr sz="1200"/>
            </a:lvl4pPr>
            <a:lvl5pPr algn="l" rtl="0">
              <a:defRPr sz="1200"/>
            </a:lvl5pPr>
            <a:lvl6pPr algn="l" rtl="0">
              <a:defRPr sz="1200"/>
            </a:lvl6pPr>
            <a:lvl7pPr algn="l" rtl="0">
              <a:defRPr sz="1200"/>
            </a:lvl7pPr>
            <a:lvl8pPr algn="l" rtl="0">
              <a:defRPr sz="1200"/>
            </a:lvl8pPr>
            <a:lvl9pPr algn="l" rtl="0">
              <a:defRPr sz="120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a:p>
        </p:txBody>
      </p:sp>
      <p:sp>
        <p:nvSpPr>
          <p:cNvPr id="8" name="Platshållare 7 för sidfot"/>
          <p:cNvSpPr>
            <a:spLocks noGrp="1"/>
          </p:cNvSpPr>
          <p:nvPr>
            <p:ph type="ftr" sz="quarter" idx="11"/>
          </p:nvPr>
        </p:nvSpPr>
        <p:spPr/>
        <p:txBody>
          <a:bodyPr rtlCol="0"/>
          <a:lstStyle/>
          <a:p>
            <a:pPr rtl="0"/>
            <a:endParaRPr/>
          </a:p>
        </p:txBody>
      </p:sp>
      <p:sp>
        <p:nvSpPr>
          <p:cNvPr id="7" name="Platshållare 6 för datum"/>
          <p:cNvSpPr>
            <a:spLocks noGrp="1"/>
          </p:cNvSpPr>
          <p:nvPr>
            <p:ph type="dt" sz="half" idx="10"/>
          </p:nvPr>
        </p:nvSpPr>
        <p:spPr/>
        <p:txBody>
          <a:bodyPr rtlCol="0"/>
          <a:lstStyle/>
          <a:p>
            <a:pPr rtl="0"/>
            <a:r>
              <a:rPr lang="en-US"/>
              <a:t>2016-09-08</a:t>
            </a:r>
            <a:endParaRPr/>
          </a:p>
        </p:txBody>
      </p:sp>
      <p:sp>
        <p:nvSpPr>
          <p:cNvPr id="9" name="Platshållare 8 för bildnummer"/>
          <p:cNvSpPr>
            <a:spLocks noGrp="1"/>
          </p:cNvSpPr>
          <p:nvPr>
            <p:ph type="sldNum" sz="quarter" idx="12"/>
          </p:nvPr>
        </p:nvSpPr>
        <p:spPr/>
        <p:txBody>
          <a:bodyPr rtlCol="0"/>
          <a:lstStyle/>
          <a:p>
            <a:pPr rtl="0"/>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a:t>Klicka här för att ändra mall för rubrikformat</a:t>
            </a:r>
            <a:endParaRPr/>
          </a:p>
        </p:txBody>
      </p:sp>
      <p:sp>
        <p:nvSpPr>
          <p:cNvPr id="4" name="Platshållare 3 för sidfot"/>
          <p:cNvSpPr>
            <a:spLocks noGrp="1"/>
          </p:cNvSpPr>
          <p:nvPr>
            <p:ph type="ftr" sz="quarter" idx="11"/>
          </p:nvPr>
        </p:nvSpPr>
        <p:spPr/>
        <p:txBody>
          <a:bodyPr rtlCol="0"/>
          <a:lstStyle/>
          <a:p>
            <a:pPr rtl="0"/>
            <a:endParaRPr/>
          </a:p>
        </p:txBody>
      </p:sp>
      <p:sp>
        <p:nvSpPr>
          <p:cNvPr id="3" name="Platshållare 2 för datum"/>
          <p:cNvSpPr>
            <a:spLocks noGrp="1"/>
          </p:cNvSpPr>
          <p:nvPr>
            <p:ph type="dt" sz="half" idx="10"/>
          </p:nvPr>
        </p:nvSpPr>
        <p:spPr/>
        <p:txBody>
          <a:bodyPr rtlCol="0"/>
          <a:lstStyle/>
          <a:p>
            <a:pPr rtl="0"/>
            <a:r>
              <a:rPr lang="en-US"/>
              <a:t>2016-09-08</a:t>
            </a:r>
            <a:endParaRPr/>
          </a:p>
        </p:txBody>
      </p:sp>
      <p:sp>
        <p:nvSpPr>
          <p:cNvPr id="5" name="Platshållare 4 för bildnummer"/>
          <p:cNvSpPr>
            <a:spLocks noGrp="1"/>
          </p:cNvSpPr>
          <p:nvPr>
            <p:ph type="sldNum" sz="quarter" idx="12"/>
          </p:nvPr>
        </p:nvSpPr>
        <p:spPr/>
        <p:txBody>
          <a:bodyPr rtlCol="0"/>
          <a:lstStyle/>
          <a:p>
            <a:pPr rtl="0"/>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3" name="Platshållare 2 för sidfot"/>
          <p:cNvSpPr>
            <a:spLocks noGrp="1"/>
          </p:cNvSpPr>
          <p:nvPr>
            <p:ph type="ftr" sz="quarter" idx="11"/>
          </p:nvPr>
        </p:nvSpPr>
        <p:spPr/>
        <p:txBody>
          <a:bodyPr rtlCol="0"/>
          <a:lstStyle>
            <a:lvl1pPr algn="l" rtl="0">
              <a:defRPr>
                <a:solidFill>
                  <a:schemeClr val="tx2"/>
                </a:solidFill>
              </a:defRPr>
            </a:lvl1pPr>
          </a:lstStyle>
          <a:p>
            <a:pPr rtl="0"/>
            <a:endParaRPr/>
          </a:p>
        </p:txBody>
      </p:sp>
      <p:sp>
        <p:nvSpPr>
          <p:cNvPr id="2" name="Platshållare 1 för datum"/>
          <p:cNvSpPr>
            <a:spLocks noGrp="1"/>
          </p:cNvSpPr>
          <p:nvPr>
            <p:ph type="dt" sz="half" idx="10"/>
          </p:nvPr>
        </p:nvSpPr>
        <p:spPr/>
        <p:txBody>
          <a:bodyPr rtlCol="0"/>
          <a:lstStyle>
            <a:lvl1pPr algn="l" rtl="0">
              <a:defRPr>
                <a:solidFill>
                  <a:schemeClr val="tx2"/>
                </a:solidFill>
              </a:defRPr>
            </a:lvl1pPr>
          </a:lstStyle>
          <a:p>
            <a:pPr rtl="0"/>
            <a:r>
              <a:rPr lang="en-US"/>
              <a:t>2016-09-08</a:t>
            </a:r>
            <a:endParaRPr/>
          </a:p>
        </p:txBody>
      </p:sp>
      <p:sp>
        <p:nvSpPr>
          <p:cNvPr id="4" name="Platshållare 3 för bildnummer"/>
          <p:cNvSpPr>
            <a:spLocks noGrp="1"/>
          </p:cNvSpPr>
          <p:nvPr>
            <p:ph type="sldNum" sz="quarter" idx="12"/>
          </p:nvPr>
        </p:nvSpPr>
        <p:spPr/>
        <p:txBody>
          <a:bodyPr rtlCol="0"/>
          <a:lstStyle>
            <a:lvl1pPr algn="l" rtl="0">
              <a:defRPr>
                <a:solidFill>
                  <a:schemeClr val="tx2"/>
                </a:solidFill>
              </a:defRPr>
            </a:lvl1pPr>
          </a:lstStyle>
          <a:p>
            <a:pPr rtl="0"/>
            <a:fld id="{CA8D9AD5-F248-4919-864A-CFD76CC027D6}" type="slidenum">
              <a:rPr/>
              <a:pPr rtl="0"/>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760412" y="2362200"/>
            <a:ext cx="3200400" cy="1990725"/>
          </a:xfrm>
        </p:spPr>
        <p:txBody>
          <a:bodyPr rtlCol="0" anchor="b">
            <a:normAutofit/>
          </a:bodyPr>
          <a:lstStyle>
            <a:lvl1pPr algn="l" rtl="0">
              <a:defRPr sz="3400" b="0"/>
            </a:lvl1pPr>
          </a:lstStyle>
          <a:p>
            <a:pPr rtl="0"/>
            <a:r>
              <a:rPr lang="sv-SE"/>
              <a:t>Klicka här för att ändra mall för rubrikformat</a:t>
            </a:r>
            <a:endParaRPr/>
          </a:p>
        </p:txBody>
      </p:sp>
      <p:sp>
        <p:nvSpPr>
          <p:cNvPr id="4" name="Platshållare 3 för text"/>
          <p:cNvSpPr>
            <a:spLocks noGrp="1"/>
          </p:cNvSpPr>
          <p:nvPr>
            <p:ph type="body" sz="half" idx="2"/>
          </p:nvPr>
        </p:nvSpPr>
        <p:spPr>
          <a:xfrm>
            <a:off x="760412" y="4367308"/>
            <a:ext cx="3200400" cy="1622012"/>
          </a:xfrm>
        </p:spPr>
        <p:txBody>
          <a:bodyPr rtlCol="0">
            <a:normAutofit/>
          </a:bodyPr>
          <a:lstStyle>
            <a:lvl1pPr marL="0" indent="0" algn="l" rtl="0">
              <a:spcBef>
                <a:spcPts val="1200"/>
              </a:spcBef>
              <a:buNone/>
              <a:defRPr sz="1600"/>
            </a:lvl1pPr>
            <a:lvl2pPr marL="457200" indent="0" algn="l" rtl="0">
              <a:buNone/>
              <a:defRPr sz="1200"/>
            </a:lvl2pPr>
            <a:lvl3pPr marL="914400" indent="0" algn="l" rtl="0">
              <a:buNone/>
              <a:defRPr sz="1000"/>
            </a:lvl3pPr>
            <a:lvl4pPr marL="1371600" indent="0" algn="l" rtl="0">
              <a:buNone/>
              <a:defRPr sz="900"/>
            </a:lvl4pPr>
            <a:lvl5pPr marL="1828800" indent="0" algn="l" rtl="0">
              <a:buNone/>
              <a:defRPr sz="900"/>
            </a:lvl5pPr>
            <a:lvl6pPr marL="2286000" indent="0" algn="l" rtl="0">
              <a:buNone/>
              <a:defRPr sz="900"/>
            </a:lvl6pPr>
            <a:lvl7pPr marL="2743200" indent="0" algn="l" rtl="0">
              <a:buNone/>
              <a:defRPr sz="900"/>
            </a:lvl7pPr>
            <a:lvl8pPr marL="3200400" indent="0" algn="l" rtl="0">
              <a:buNone/>
              <a:defRPr sz="900"/>
            </a:lvl8pPr>
            <a:lvl9pPr marL="3657600" indent="0" algn="l" rtl="0">
              <a:buNone/>
              <a:defRPr sz="900"/>
            </a:lvl9pPr>
          </a:lstStyle>
          <a:p>
            <a:pPr lvl="0" rtl="0"/>
            <a:r>
              <a:rPr lang="sv-SE"/>
              <a:t>Klicka här för att ändra format på bakgrundstexten</a:t>
            </a:r>
          </a:p>
        </p:txBody>
      </p:sp>
      <p:sp>
        <p:nvSpPr>
          <p:cNvPr id="3" name="Platshållare 2 för innehåll"/>
          <p:cNvSpPr>
            <a:spLocks noGrp="1"/>
          </p:cNvSpPr>
          <p:nvPr>
            <p:ph idx="1"/>
          </p:nvPr>
        </p:nvSpPr>
        <p:spPr>
          <a:xfrm>
            <a:off x="4494212" y="685800"/>
            <a:ext cx="7239001" cy="5486400"/>
          </a:xfrm>
        </p:spPr>
        <p:txBody>
          <a:bodyPr rtlCol="0">
            <a:normAutofit/>
          </a:bodyPr>
          <a:lstStyle>
            <a:lvl1pPr algn="l" rtl="0">
              <a:defRPr sz="2000"/>
            </a:lvl1pPr>
            <a:lvl2pPr algn="l" rtl="0">
              <a:defRPr sz="18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a:p>
        </p:txBody>
      </p:sp>
      <p:sp>
        <p:nvSpPr>
          <p:cNvPr id="6" name="Platshållare 5 för sidfot"/>
          <p:cNvSpPr>
            <a:spLocks noGrp="1"/>
          </p:cNvSpPr>
          <p:nvPr>
            <p:ph type="ftr" sz="quarter" idx="11"/>
          </p:nvPr>
        </p:nvSpPr>
        <p:spPr/>
        <p:txBody>
          <a:bodyPr rtlCol="0"/>
          <a:lstStyle/>
          <a:p>
            <a:pPr rtl="0"/>
            <a:endParaRPr/>
          </a:p>
        </p:txBody>
      </p:sp>
      <p:sp>
        <p:nvSpPr>
          <p:cNvPr id="5" name="Platshållare 4 för datum"/>
          <p:cNvSpPr>
            <a:spLocks noGrp="1"/>
          </p:cNvSpPr>
          <p:nvPr>
            <p:ph type="dt" sz="half" idx="10"/>
          </p:nvPr>
        </p:nvSpPr>
        <p:spPr/>
        <p:txBody>
          <a:bodyPr rtlCol="0"/>
          <a:lstStyle/>
          <a:p>
            <a:pPr rtl="0"/>
            <a:r>
              <a:rPr lang="en-US"/>
              <a:t>2016-09-08</a:t>
            </a:r>
            <a:endParaRPr/>
          </a:p>
        </p:txBody>
      </p:sp>
      <p:sp>
        <p:nvSpPr>
          <p:cNvPr id="7" name="Platshållare 6 för bildnummer"/>
          <p:cNvSpPr>
            <a:spLocks noGrp="1"/>
          </p:cNvSpPr>
          <p:nvPr>
            <p:ph type="sldNum" sz="quarter" idx="12"/>
          </p:nvPr>
        </p:nvSpPr>
        <p:spPr/>
        <p:txBody>
          <a:bodyPr rtlCol="0"/>
          <a:lstStyle/>
          <a:p>
            <a:pPr rtl="0"/>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ktangel 6"/>
          <p:cNvSpPr/>
          <p:nvPr/>
        </p:nvSpPr>
        <p:spPr bwMode="ltGray">
          <a:xfrm>
            <a:off x="1587" y="6583680"/>
            <a:ext cx="12188826"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rtl="0"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ktangel 7"/>
          <p:cNvSpPr/>
          <p:nvPr/>
        </p:nvSpPr>
        <p:spPr bwMode="white">
          <a:xfrm>
            <a:off x="1587" y="65836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a:endParaRPr/>
          </a:p>
        </p:txBody>
      </p:sp>
      <p:sp>
        <p:nvSpPr>
          <p:cNvPr id="2" name="Platshållare 1 för rubrik"/>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pPr rtl="0"/>
            <a:r>
              <a:t>Klicka här för att ändra format</a:t>
            </a:r>
          </a:p>
        </p:txBody>
      </p:sp>
      <p:sp>
        <p:nvSpPr>
          <p:cNvPr id="3" name="Platshållare 2 för text"/>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rtl="0"/>
            <a:r>
              <a:t>Redigera format för bakgrundstext</a:t>
            </a:r>
          </a:p>
          <a:p>
            <a:pPr lvl="1" rtl="0"/>
            <a:r>
              <a:t>Nivå två</a:t>
            </a:r>
          </a:p>
          <a:p>
            <a:pPr lvl="2" rtl="0"/>
            <a:r>
              <a:t>Nivå tre</a:t>
            </a:r>
          </a:p>
          <a:p>
            <a:pPr lvl="3" rtl="0"/>
            <a:r>
              <a:t>Nivå fyra</a:t>
            </a:r>
          </a:p>
          <a:p>
            <a:pPr lvl="4" rtl="0"/>
            <a:r>
              <a:t>Nivå fem</a:t>
            </a:r>
          </a:p>
          <a:p>
            <a:pPr lvl="5" rtl="0"/>
            <a:r>
              <a:t>Nivå sex</a:t>
            </a:r>
          </a:p>
          <a:p>
            <a:pPr lvl="6" rtl="0"/>
            <a:r>
              <a:t>Nivå sju</a:t>
            </a:r>
          </a:p>
          <a:p>
            <a:pPr lvl="7" rtl="0"/>
            <a:r>
              <a:t>Nivå åtta</a:t>
            </a:r>
          </a:p>
          <a:p>
            <a:pPr lvl="8" rtl="0"/>
            <a:r>
              <a:t>Nivå nio</a:t>
            </a:r>
          </a:p>
        </p:txBody>
      </p:sp>
      <p:sp>
        <p:nvSpPr>
          <p:cNvPr id="5" name="Platshållare 4 för sidfot"/>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rtl="0">
              <a:defRPr sz="1100" cap="all" baseline="0">
                <a:solidFill>
                  <a:schemeClr val="bg2"/>
                </a:solidFill>
              </a:defRPr>
            </a:lvl1pPr>
          </a:lstStyle>
          <a:p>
            <a:pPr rtl="0"/>
            <a:endParaRPr lang="en-US" dirty="0"/>
          </a:p>
        </p:txBody>
      </p:sp>
      <p:sp>
        <p:nvSpPr>
          <p:cNvPr id="4" name="Platshållare 3 för datum"/>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l" rtl="0">
              <a:defRPr sz="1100">
                <a:solidFill>
                  <a:schemeClr val="bg2"/>
                </a:solidFill>
              </a:defRPr>
            </a:lvl1pPr>
          </a:lstStyle>
          <a:p>
            <a:pPr rtl="0"/>
            <a:r>
              <a:rPr lang="en-US"/>
              <a:t>2016-09-08</a:t>
            </a:r>
            <a:endParaRPr lang="en-US" dirty="0"/>
          </a:p>
        </p:txBody>
      </p:sp>
      <p:sp>
        <p:nvSpPr>
          <p:cNvPr id="6" name="Platshållare 5 för bildnummer"/>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l" rtl="0">
              <a:defRPr sz="1100">
                <a:solidFill>
                  <a:schemeClr val="bg2"/>
                </a:solidFill>
              </a:defRPr>
            </a:lvl1pPr>
          </a:lstStyle>
          <a:p>
            <a:pPr rtl="0"/>
            <a:fld id="{CA8D9AD5-F248-4919-864A-CFD76CC027D6}" type="slidenum">
              <a:rPr lang="en-US" smtClean="0"/>
              <a:pPr rtl="0"/>
              <a:t>‹#›</a:t>
            </a:fld>
            <a:endParaRPr lang="en-US" dirty="0"/>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61" r:id="rId5"/>
    <p:sldLayoutId id="2147483653" r:id="rId6"/>
    <p:sldLayoutId id="2147483654" r:id="rId7"/>
    <p:sldLayoutId id="2147483655" r:id="rId8"/>
    <p:sldLayoutId id="2147483656" r:id="rId9"/>
    <p:sldLayoutId id="2147483663"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80000"/>
        <a:buFont typeface="Wingdings" pitchFamily="2" charset="2"/>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80000"/>
        <a:buFont typeface="Wingdings" pitchFamily="2" charset="2"/>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80000"/>
        <a:buFont typeface="Wingdings" pitchFamily="2" charset="2"/>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itchFamily="2" charset="2"/>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60">
          <p15:clr>
            <a:srgbClr val="F26B43"/>
          </p15:clr>
        </p15:guide>
        <p15:guide id="2" pos="40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rtlCol="0"/>
          <a:lstStyle/>
          <a:p>
            <a:pPr rtl="0"/>
            <a:r>
              <a:rPr lang="sv-se"/>
              <a:t>Affärsprojektplan</a:t>
            </a:r>
          </a:p>
        </p:txBody>
      </p:sp>
      <p:sp>
        <p:nvSpPr>
          <p:cNvPr id="4" name="Underrubrik 3"/>
          <p:cNvSpPr>
            <a:spLocks noGrp="1"/>
          </p:cNvSpPr>
          <p:nvPr>
            <p:ph type="subTitle" idx="1"/>
          </p:nvPr>
        </p:nvSpPr>
        <p:spPr/>
        <p:txBody>
          <a:bodyPr rtlCol="0"/>
          <a:lstStyle/>
          <a:p>
            <a:pPr rtl="0"/>
            <a:r>
              <a:rPr lang="sv-se"/>
              <a:t>Presentatör | Företagets namn</a:t>
            </a:r>
          </a:p>
        </p:txBody>
      </p:sp>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1E4F6E-0D18-4A57-8589-73CB64A062BD}"/>
              </a:ext>
            </a:extLst>
          </p:cNvPr>
          <p:cNvSpPr>
            <a:spLocks noGrp="1"/>
          </p:cNvSpPr>
          <p:nvPr>
            <p:ph type="title"/>
          </p:nvPr>
        </p:nvSpPr>
        <p:spPr/>
        <p:txBody>
          <a:bodyPr/>
          <a:lstStyle/>
          <a:p>
            <a:r>
              <a:rPr lang="sv-SE" dirty="0"/>
              <a:t>Omvärldsanalys</a:t>
            </a:r>
          </a:p>
        </p:txBody>
      </p:sp>
      <p:sp>
        <p:nvSpPr>
          <p:cNvPr id="3" name="Platshållare för innehåll 2">
            <a:extLst>
              <a:ext uri="{FF2B5EF4-FFF2-40B4-BE49-F238E27FC236}">
                <a16:creationId xmlns:a16="http://schemas.microsoft.com/office/drawing/2014/main" id="{B03E8DC5-7836-4CCB-852E-26C0258226F2}"/>
              </a:ext>
            </a:extLst>
          </p:cNvPr>
          <p:cNvSpPr>
            <a:spLocks noGrp="1"/>
          </p:cNvSpPr>
          <p:nvPr>
            <p:ph idx="1"/>
          </p:nvPr>
        </p:nvSpPr>
        <p:spPr/>
        <p:txBody>
          <a:bodyPr/>
          <a:lstStyle/>
          <a:p>
            <a:r>
              <a:rPr lang="sv-SE" dirty="0"/>
              <a:t>GOOOOOOGLA</a:t>
            </a:r>
          </a:p>
          <a:p>
            <a:r>
              <a:rPr lang="sv-SE" dirty="0"/>
              <a:t>Är ni unika? Iså fall visa det.</a:t>
            </a:r>
          </a:p>
          <a:p>
            <a:r>
              <a:rPr lang="sv-SE" dirty="0"/>
              <a:t>Är ni inte unika? I så fall:</a:t>
            </a:r>
          </a:p>
          <a:p>
            <a:pPr lvl="1"/>
            <a:r>
              <a:rPr lang="sv-SE" dirty="0"/>
              <a:t> Vilka är konkurrenterna, agerar de på samma marknad som ni?</a:t>
            </a:r>
          </a:p>
          <a:p>
            <a:pPr lvl="1"/>
            <a:r>
              <a:rPr lang="sv-SE" dirty="0"/>
              <a:t>Finns det exempel på liknande affärsidéer på andra marknader som ni kan kopiera?</a:t>
            </a:r>
          </a:p>
          <a:p>
            <a:pPr lvl="1"/>
            <a:r>
              <a:rPr lang="sv-SE" dirty="0"/>
              <a:t>Finns det någon ni marknad, nisch eller kundsegment där ni kan vara unika?  </a:t>
            </a:r>
          </a:p>
          <a:p>
            <a:pPr lvl="1"/>
            <a:r>
              <a:rPr lang="sv-SE" dirty="0"/>
              <a:t>Hur skall ni positioner er mot era konkurrenter?</a:t>
            </a:r>
          </a:p>
          <a:p>
            <a:r>
              <a:rPr lang="sv-SE" dirty="0"/>
              <a:t> </a:t>
            </a:r>
          </a:p>
        </p:txBody>
      </p:sp>
    </p:spTree>
    <p:extLst>
      <p:ext uri="{BB962C8B-B14F-4D97-AF65-F5344CB8AC3E}">
        <p14:creationId xmlns:p14="http://schemas.microsoft.com/office/powerpoint/2010/main" val="12750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3392" y="246964"/>
            <a:ext cx="9509760" cy="589748"/>
          </a:xfrm>
        </p:spPr>
        <p:txBody>
          <a:bodyPr rtlCol="0"/>
          <a:lstStyle/>
          <a:p>
            <a:pPr rtl="0"/>
            <a:r>
              <a:rPr lang="sv-SE" dirty="0"/>
              <a:t>Ekonomisk kalkyl: </a:t>
            </a:r>
            <a:r>
              <a:rPr lang="sv-se" dirty="0"/>
              <a:t>Intäktsmodell </a:t>
            </a:r>
            <a:endParaRPr lang="en-US" dirty="0"/>
          </a:p>
        </p:txBody>
      </p:sp>
      <p:graphicFrame>
        <p:nvGraphicFramePr>
          <p:cNvPr id="6" name="Platshållare 5 för innehåll" descr="Stapeldiagram som visar kostnadsanalys, där y-axeln visar utgifter i valuta och x-axeln indikerar varje kategori som beloppet spenderades"/>
          <p:cNvGraphicFramePr>
            <a:graphicFrameLocks noGrp="1"/>
          </p:cNvGraphicFramePr>
          <p:nvPr>
            <p:ph idx="1"/>
            <p:extLst>
              <p:ext uri="{D42A27DB-BD31-4B8C-83A1-F6EECF244321}">
                <p14:modId xmlns:p14="http://schemas.microsoft.com/office/powerpoint/2010/main" val="4218176415"/>
              </p:ext>
            </p:extLst>
          </p:nvPr>
        </p:nvGraphicFramePr>
        <p:xfrm>
          <a:off x="1341755" y="3140968"/>
          <a:ext cx="7778581" cy="2891532"/>
        </p:xfrm>
        <a:graphic>
          <a:graphicData uri="http://schemas.openxmlformats.org/drawingml/2006/chart">
            <c:chart xmlns:c="http://schemas.openxmlformats.org/drawingml/2006/chart" xmlns:r="http://schemas.openxmlformats.org/officeDocument/2006/relationships" r:id="rId2"/>
          </a:graphicData>
        </a:graphic>
      </p:graphicFrame>
      <p:sp>
        <p:nvSpPr>
          <p:cNvPr id="4" name="Platshållare 2 för innehåll">
            <a:extLst>
              <a:ext uri="{FF2B5EF4-FFF2-40B4-BE49-F238E27FC236}">
                <a16:creationId xmlns:a16="http://schemas.microsoft.com/office/drawing/2014/main" id="{CE275D78-DD9E-4E71-BAAD-A2BADC8766B1}"/>
              </a:ext>
            </a:extLst>
          </p:cNvPr>
          <p:cNvSpPr txBox="1">
            <a:spLocks/>
          </p:cNvSpPr>
          <p:nvPr/>
        </p:nvSpPr>
        <p:spPr>
          <a:xfrm>
            <a:off x="1127448" y="1077154"/>
            <a:ext cx="9509760" cy="4127627"/>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2"/>
              </a:buClr>
              <a:buSzPct val="80000"/>
              <a:buFont typeface="Wingdings" pitchFamily="2" charset="2"/>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80000"/>
              <a:buFont typeface="Wingdings" pitchFamily="2" charset="2"/>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80000"/>
              <a:buFont typeface="Wingdings" pitchFamily="2" charset="2"/>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itchFamily="2" charset="2"/>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9pPr>
          </a:lstStyle>
          <a:p>
            <a:r>
              <a:rPr lang="sv-SE" dirty="0"/>
              <a:t>Hur skall ni tjäna pengar?</a:t>
            </a:r>
          </a:p>
          <a:p>
            <a:r>
              <a:rPr lang="sv-SE" dirty="0"/>
              <a:t>Vilka är era intäktsströmmar? </a:t>
            </a:r>
            <a:endParaRPr lang="sv-se" dirty="0"/>
          </a:p>
          <a:p>
            <a:r>
              <a:rPr lang="sv-SE" dirty="0"/>
              <a:t>Varierar intäkterna med volymen dvs är den proportionerlig mot kostnaderna?</a:t>
            </a:r>
          </a:p>
          <a:p>
            <a:r>
              <a:rPr lang="sv-SE" dirty="0"/>
              <a:t>Vilka är era kundsegment, hur mycket volymer och intäkter är det per segment?</a:t>
            </a:r>
            <a:endParaRPr lang="sv-se" dirty="0"/>
          </a:p>
        </p:txBody>
      </p:sp>
    </p:spTree>
    <p:extLst>
      <p:ext uri="{BB962C8B-B14F-4D97-AF65-F5344CB8AC3E}">
        <p14:creationId xmlns:p14="http://schemas.microsoft.com/office/powerpoint/2010/main" val="3199785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552" y="237476"/>
            <a:ext cx="9509760" cy="574331"/>
          </a:xfrm>
        </p:spPr>
        <p:txBody>
          <a:bodyPr rtlCol="0"/>
          <a:lstStyle/>
          <a:p>
            <a:pPr rtl="0"/>
            <a:r>
              <a:rPr lang="sv-SE" dirty="0"/>
              <a:t>Ekonomisk kalkyl: </a:t>
            </a:r>
            <a:r>
              <a:rPr lang="sv-se" dirty="0"/>
              <a:t>Kostnadsanalys</a:t>
            </a:r>
            <a:r>
              <a:rPr lang="sv-SE" dirty="0"/>
              <a:t> </a:t>
            </a:r>
            <a:endParaRPr lang="en-US" dirty="0"/>
          </a:p>
        </p:txBody>
      </p:sp>
      <p:graphicFrame>
        <p:nvGraphicFramePr>
          <p:cNvPr id="6" name="Platshållare 5 för innehåll" descr="Stapeldiagram som visar kostnadsanalys, där y-axeln visar utgifter i valuta och x-axeln indikerar varje kategori som beloppet spenderades"/>
          <p:cNvGraphicFramePr>
            <a:graphicFrameLocks noGrp="1"/>
          </p:cNvGraphicFramePr>
          <p:nvPr>
            <p:ph idx="1"/>
            <p:extLst>
              <p:ext uri="{D42A27DB-BD31-4B8C-83A1-F6EECF244321}">
                <p14:modId xmlns:p14="http://schemas.microsoft.com/office/powerpoint/2010/main" val="3655520031"/>
              </p:ext>
            </p:extLst>
          </p:nvPr>
        </p:nvGraphicFramePr>
        <p:xfrm>
          <a:off x="1341755" y="3861048"/>
          <a:ext cx="7202517" cy="2171452"/>
        </p:xfrm>
        <a:graphic>
          <a:graphicData uri="http://schemas.openxmlformats.org/drawingml/2006/chart">
            <c:chart xmlns:c="http://schemas.openxmlformats.org/drawingml/2006/chart" xmlns:r="http://schemas.openxmlformats.org/officeDocument/2006/relationships" r:id="rId2"/>
          </a:graphicData>
        </a:graphic>
      </p:graphicFrame>
      <p:sp>
        <p:nvSpPr>
          <p:cNvPr id="4" name="Platshållare 2 för innehåll">
            <a:extLst>
              <a:ext uri="{FF2B5EF4-FFF2-40B4-BE49-F238E27FC236}">
                <a16:creationId xmlns:a16="http://schemas.microsoft.com/office/drawing/2014/main" id="{9E75388B-78CC-428B-985F-84BD8BDBD8A3}"/>
              </a:ext>
            </a:extLst>
          </p:cNvPr>
          <p:cNvSpPr txBox="1">
            <a:spLocks/>
          </p:cNvSpPr>
          <p:nvPr/>
        </p:nvSpPr>
        <p:spPr>
          <a:xfrm>
            <a:off x="623392" y="1196752"/>
            <a:ext cx="9509760" cy="4127627"/>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2"/>
              </a:buClr>
              <a:buSzPct val="80000"/>
              <a:buFont typeface="Wingdings" pitchFamily="2" charset="2"/>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80000"/>
              <a:buFont typeface="Wingdings" pitchFamily="2" charset="2"/>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80000"/>
              <a:buFont typeface="Wingdings" pitchFamily="2" charset="2"/>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itchFamily="2" charset="2"/>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9pPr>
          </a:lstStyle>
          <a:p>
            <a:r>
              <a:rPr lang="sv-SE" dirty="0"/>
              <a:t>Vilka är era kostnader</a:t>
            </a:r>
          </a:p>
          <a:p>
            <a:r>
              <a:rPr lang="sv-SE" dirty="0"/>
              <a:t>Varierar de med intäkterna dvs proportionerliga</a:t>
            </a:r>
          </a:p>
          <a:p>
            <a:r>
              <a:rPr lang="sv-SE" dirty="0"/>
              <a:t>Fasta kostnader</a:t>
            </a:r>
          </a:p>
          <a:p>
            <a:r>
              <a:rPr lang="sv-SE" dirty="0"/>
              <a:t>Löpande kostnader</a:t>
            </a:r>
          </a:p>
          <a:p>
            <a:r>
              <a:rPr lang="sv-SE" dirty="0"/>
              <a:t>Investeringar? </a:t>
            </a:r>
          </a:p>
          <a:p>
            <a:endParaRPr lang="sv-se" dirty="0"/>
          </a:p>
        </p:txBody>
      </p:sp>
    </p:spTree>
    <p:extLst>
      <p:ext uri="{BB962C8B-B14F-4D97-AF65-F5344CB8AC3E}">
        <p14:creationId xmlns:p14="http://schemas.microsoft.com/office/powerpoint/2010/main" val="1440154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4546AF43-9F5C-4512-9C6C-E647729F7014}"/>
              </a:ext>
            </a:extLst>
          </p:cNvPr>
          <p:cNvSpPr txBox="1"/>
          <p:nvPr/>
        </p:nvSpPr>
        <p:spPr>
          <a:xfrm>
            <a:off x="238672" y="467360"/>
            <a:ext cx="11953328" cy="5678478"/>
          </a:xfrm>
          <a:prstGeom prst="rect">
            <a:avLst/>
          </a:prstGeom>
          <a:noFill/>
        </p:spPr>
        <p:txBody>
          <a:bodyPr wrap="square" rtlCol="0">
            <a:spAutoFit/>
          </a:bodyPr>
          <a:lstStyle/>
          <a:p>
            <a:r>
              <a:rPr lang="sv-SE" sz="1100" dirty="0"/>
              <a:t>Checklista för din marknadsföringsplan</a:t>
            </a:r>
          </a:p>
          <a:p>
            <a:r>
              <a:rPr lang="sv-SE" sz="1100" dirty="0"/>
              <a:t>Vi har listat några av de viktigaste punkterna som du behöver tänka på när du förbereder och skapar din marknadsföringsplan:</a:t>
            </a:r>
          </a:p>
          <a:p>
            <a:endParaRPr lang="sv-SE" sz="1100" dirty="0"/>
          </a:p>
          <a:p>
            <a:r>
              <a:rPr lang="sv-SE" sz="1100" dirty="0"/>
              <a:t>Produkt</a:t>
            </a:r>
          </a:p>
          <a:p>
            <a:r>
              <a:rPr lang="sv-SE" sz="1100" dirty="0"/>
              <a:t>Det är viktigt att du har full koll på de tjänster eller produkter som du vill marknadsföra, t.ex. vad som är produktens starkaste egenskaper. Om du är osäker på vad du vill marknadsföra, så kommer mottagaren också att vara det.</a:t>
            </a:r>
          </a:p>
          <a:p>
            <a:endParaRPr lang="sv-SE" sz="1100" dirty="0"/>
          </a:p>
          <a:p>
            <a:r>
              <a:rPr lang="sv-SE" sz="1100" dirty="0"/>
              <a:t>Målgrupp</a:t>
            </a:r>
          </a:p>
          <a:p>
            <a:r>
              <a:rPr lang="sv-SE" sz="1100" dirty="0"/>
              <a:t>Du måste ta reda på vem din målgrupp är, till exempel vilka intressen målgruppen har och hur mottaglig är de för ny information. Ska du övertyga slutkunden direkt eller finns det andra grupper som du måste övertyga? Det finns skillnader i hur man marknadsför beroende på vem du vill nå.</a:t>
            </a:r>
          </a:p>
          <a:p>
            <a:endParaRPr lang="sv-SE" sz="1100" dirty="0"/>
          </a:p>
          <a:p>
            <a:r>
              <a:rPr lang="sv-SE" sz="1100" dirty="0"/>
              <a:t>Försäljningskanal</a:t>
            </a:r>
          </a:p>
          <a:p>
            <a:r>
              <a:rPr lang="sv-SE" sz="1100" dirty="0"/>
              <a:t>Hur du ska sälja dina varor hänger ihop med vem målgruppen är. Om du till exempel vänder dig till en yngre publik och dina produkter inte är geografiskt knutna, då är en webbshop kanske den bästa försäljningskanalen.</a:t>
            </a:r>
          </a:p>
          <a:p>
            <a:endParaRPr lang="sv-SE" sz="1100" dirty="0"/>
          </a:p>
          <a:p>
            <a:r>
              <a:rPr lang="sv-SE" sz="1100" dirty="0"/>
              <a:t>Budget</a:t>
            </a:r>
          </a:p>
          <a:p>
            <a:r>
              <a:rPr lang="sv-SE" sz="1100" dirty="0"/>
              <a:t>Innan du förbereder din marknadsplan är det en fördel om du vet hur mycket du kan avsätta till marknadsföring i din budget. På så sätt kan du göra en realistisk marknadsföringsstrategi.</a:t>
            </a:r>
          </a:p>
          <a:p>
            <a:endParaRPr lang="sv-SE" sz="1100" dirty="0"/>
          </a:p>
          <a:p>
            <a:r>
              <a:rPr lang="sv-SE" sz="1100" dirty="0"/>
              <a:t>Marknadsföringskanaler</a:t>
            </a:r>
          </a:p>
          <a:p>
            <a:r>
              <a:rPr lang="sv-SE" sz="1100" dirty="0"/>
              <a:t>När du har tänkt igenom din produkt, målgrupp, försäljningskanal och budget, kan du börja se över vilka marknadsföringskanaler som passar ditt företag. Förhoppningsvis har du fått reda på vilka kanaler som din målgrupp befinner sig i efter att ha gjort din research.</a:t>
            </a:r>
          </a:p>
          <a:p>
            <a:endParaRPr lang="sv-SE" sz="1100" dirty="0"/>
          </a:p>
          <a:p>
            <a:r>
              <a:rPr lang="sv-SE" sz="1100" dirty="0"/>
              <a:t>Aktiviteter</a:t>
            </a:r>
          </a:p>
          <a:p>
            <a:r>
              <a:rPr lang="sv-SE" sz="1100" dirty="0"/>
              <a:t>I din marknadsföringsplan ska det framgå vilka aktiviteter du planerar att genomför, såsom att skicka nyhetsbrev eller annonsera på Google.</a:t>
            </a:r>
          </a:p>
          <a:p>
            <a:endParaRPr lang="sv-SE" sz="1100" dirty="0"/>
          </a:p>
          <a:p>
            <a:r>
              <a:rPr lang="sv-SE" sz="1100" dirty="0"/>
              <a:t>Tid</a:t>
            </a:r>
          </a:p>
          <a:p>
            <a:r>
              <a:rPr lang="sv-SE" sz="1100" dirty="0"/>
              <a:t>När bör aktiviteter äga rum?</a:t>
            </a:r>
          </a:p>
          <a:p>
            <a:r>
              <a:rPr lang="sv-SE" sz="1100" dirty="0"/>
              <a:t>En viss dag, vecka eller månad?</a:t>
            </a:r>
          </a:p>
          <a:p>
            <a:r>
              <a:rPr lang="sv-SE" sz="1100" dirty="0"/>
              <a:t>Hur länge ska en kampanj pågå?</a:t>
            </a:r>
          </a:p>
          <a:p>
            <a:r>
              <a:rPr lang="sv-SE" sz="1100" dirty="0"/>
              <a:t>Det är bra om du tar hänsyn till helgdagar, årstider och säsongstrender.</a:t>
            </a:r>
          </a:p>
          <a:p>
            <a:r>
              <a:rPr lang="sv-SE" sz="1100" dirty="0"/>
              <a:t>Uppföljning</a:t>
            </a:r>
          </a:p>
          <a:p>
            <a:r>
              <a:rPr lang="sv-SE" sz="1100" dirty="0"/>
              <a:t>Det är viktigt att du analyserar effekten av din marknadsföringsaktiviteter. Du bör inte ha fler aktiviteter än du kan hantera. Det kan även vara bra att uppdatera din marknadsföringsplan löpande, till exempel var tredje månad.</a:t>
            </a:r>
          </a:p>
        </p:txBody>
      </p:sp>
      <p:sp>
        <p:nvSpPr>
          <p:cNvPr id="2" name="Rubrik 1"/>
          <p:cNvSpPr>
            <a:spLocks noGrp="1"/>
          </p:cNvSpPr>
          <p:nvPr>
            <p:ph type="title"/>
          </p:nvPr>
        </p:nvSpPr>
        <p:spPr>
          <a:xfrm>
            <a:off x="7752184" y="107332"/>
            <a:ext cx="4322832" cy="720056"/>
          </a:xfrm>
        </p:spPr>
        <p:txBody>
          <a:bodyPr rtlCol="0"/>
          <a:lstStyle/>
          <a:p>
            <a:pPr rtl="0"/>
            <a:r>
              <a:rPr lang="sv-SE" dirty="0"/>
              <a:t>Marknadsföringsplan</a:t>
            </a:r>
            <a:endParaRPr lang="sv-se" dirty="0"/>
          </a:p>
        </p:txBody>
      </p:sp>
    </p:spTree>
    <p:extLst>
      <p:ext uri="{BB962C8B-B14F-4D97-AF65-F5344CB8AC3E}">
        <p14:creationId xmlns:p14="http://schemas.microsoft.com/office/powerpoint/2010/main" val="3404412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dirty="0"/>
              <a:t>PITCH</a:t>
            </a:r>
            <a:endParaRPr lang="sv-se" dirty="0"/>
          </a:p>
        </p:txBody>
      </p:sp>
      <p:sp>
        <p:nvSpPr>
          <p:cNvPr id="3" name="Platshållare 2 för innehåll"/>
          <p:cNvSpPr>
            <a:spLocks noGrp="1"/>
          </p:cNvSpPr>
          <p:nvPr>
            <p:ph type="body" idx="1"/>
          </p:nvPr>
        </p:nvSpPr>
        <p:spPr/>
        <p:txBody>
          <a:bodyPr rtlCol="0"/>
          <a:lstStyle/>
          <a:p>
            <a:pPr lvl="0" rtl="0"/>
            <a:r>
              <a:rPr lang="sv-se"/>
              <a:t>Kort beskrivning av projektet</a:t>
            </a:r>
          </a:p>
        </p:txBody>
      </p:sp>
    </p:spTree>
    <p:extLst>
      <p:ext uri="{BB962C8B-B14F-4D97-AF65-F5344CB8AC3E}">
        <p14:creationId xmlns:p14="http://schemas.microsoft.com/office/powerpoint/2010/main" val="3332817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a:t>Projektets teamroller och ansvarsområden</a:t>
            </a:r>
          </a:p>
        </p:txBody>
      </p:sp>
      <p:graphicFrame>
        <p:nvGraphicFramePr>
          <p:cNvPr id="6" name="Platshållare 5 för innehåll" descr="Organisationsschema som visar en Projektledare-ruta högst upp, en Administrativ assistent-ruta på andra nivån under den första och fyra Medlemsroll-rutor på tredje nivån längst ned"/>
          <p:cNvGraphicFramePr>
            <a:graphicFrameLocks noGrp="1"/>
          </p:cNvGraphicFramePr>
          <p:nvPr>
            <p:ph idx="1"/>
            <p:extLst>
              <p:ext uri="{D42A27DB-BD31-4B8C-83A1-F6EECF244321}">
                <p14:modId xmlns:p14="http://schemas.microsoft.com/office/powerpoint/2010/main" val="1528483739"/>
              </p:ext>
            </p:extLst>
          </p:nvPr>
        </p:nvGraphicFramePr>
        <p:xfrm>
          <a:off x="1341438" y="1901825"/>
          <a:ext cx="9509125" cy="4127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931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9270" y="14883"/>
            <a:ext cx="9509760" cy="1233424"/>
          </a:xfrm>
        </p:spPr>
        <p:txBody>
          <a:bodyPr rtlCol="0"/>
          <a:lstStyle/>
          <a:p>
            <a:pPr rtl="0"/>
            <a:r>
              <a:rPr lang="sv-SE" dirty="0"/>
              <a:t>Affärsidé (uppslag)</a:t>
            </a:r>
            <a:endParaRPr lang="sv-se" dirty="0"/>
          </a:p>
        </p:txBody>
      </p:sp>
      <p:sp>
        <p:nvSpPr>
          <p:cNvPr id="3" name="Platshållare 2 för innehåll"/>
          <p:cNvSpPr>
            <a:spLocks noGrp="1"/>
          </p:cNvSpPr>
          <p:nvPr>
            <p:ph idx="1"/>
          </p:nvPr>
        </p:nvSpPr>
        <p:spPr>
          <a:xfrm>
            <a:off x="409431" y="1621360"/>
            <a:ext cx="5690984" cy="1887088"/>
          </a:xfrm>
        </p:spPr>
        <p:txBody>
          <a:bodyPr rtlCol="0">
            <a:normAutofit/>
          </a:bodyPr>
          <a:lstStyle/>
          <a:p>
            <a:pPr rtl="0"/>
            <a:r>
              <a:rPr lang="sv-SE" sz="1600" b="1" dirty="0"/>
              <a:t>Projektets omfattning</a:t>
            </a:r>
          </a:p>
          <a:p>
            <a:pPr lvl="2"/>
            <a:r>
              <a:rPr lang="sv-se" sz="1200" dirty="0"/>
              <a:t>Beskriv arbetet som ska utföras</a:t>
            </a:r>
          </a:p>
          <a:p>
            <a:pPr lvl="2"/>
            <a:r>
              <a:rPr lang="sv-se" sz="1200" dirty="0"/>
              <a:t>Vilket mål eller affärsbehov bygger projektet på?</a:t>
            </a:r>
          </a:p>
          <a:p>
            <a:pPr lvl="2"/>
            <a:r>
              <a:rPr lang="sv-se" sz="1200" dirty="0"/>
              <a:t>Finns det en koppling till andra projekt?</a:t>
            </a:r>
          </a:p>
          <a:p>
            <a:pPr lvl="2"/>
            <a:r>
              <a:rPr lang="sv-se" sz="1200" dirty="0"/>
              <a:t>Vilka är intressenterna?</a:t>
            </a:r>
          </a:p>
          <a:p>
            <a:pPr lvl="2"/>
            <a:r>
              <a:rPr lang="sv-se" sz="1200" dirty="0"/>
              <a:t>Vilket arbete ligger utanför projektets omfattning?</a:t>
            </a:r>
          </a:p>
        </p:txBody>
      </p:sp>
      <p:sp>
        <p:nvSpPr>
          <p:cNvPr id="4" name="Platshållare 2 för innehåll">
            <a:extLst>
              <a:ext uri="{FF2B5EF4-FFF2-40B4-BE49-F238E27FC236}">
                <a16:creationId xmlns:a16="http://schemas.microsoft.com/office/drawing/2014/main" id="{F1D4E824-751D-409B-8AF5-02BE61849329}"/>
              </a:ext>
            </a:extLst>
          </p:cNvPr>
          <p:cNvSpPr txBox="1">
            <a:spLocks/>
          </p:cNvSpPr>
          <p:nvPr/>
        </p:nvSpPr>
        <p:spPr>
          <a:xfrm>
            <a:off x="6240016" y="1549352"/>
            <a:ext cx="4250824" cy="2031104"/>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2"/>
              </a:buClr>
              <a:buSzPct val="80000"/>
              <a:buFont typeface="Wingdings" pitchFamily="2" charset="2"/>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80000"/>
              <a:buFont typeface="Wingdings" pitchFamily="2" charset="2"/>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80000"/>
              <a:buFont typeface="Wingdings" pitchFamily="2" charset="2"/>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itchFamily="2" charset="2"/>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9pPr>
          </a:lstStyle>
          <a:p>
            <a:r>
              <a:rPr lang="sv-se" sz="1400" b="1" dirty="0"/>
              <a:t>Identifiera övergripande projektmål:</a:t>
            </a:r>
          </a:p>
          <a:p>
            <a:pPr lvl="1"/>
            <a:r>
              <a:rPr lang="sv-se" sz="1200" dirty="0"/>
              <a:t>Tekniska mål</a:t>
            </a:r>
          </a:p>
          <a:p>
            <a:pPr lvl="1"/>
            <a:r>
              <a:rPr lang="sv-se" sz="1200" dirty="0"/>
              <a:t>Schemamål</a:t>
            </a:r>
          </a:p>
          <a:p>
            <a:pPr lvl="1"/>
            <a:r>
              <a:rPr lang="sv-se" sz="1200" dirty="0"/>
              <a:t>Kostnadsmål</a:t>
            </a:r>
          </a:p>
          <a:p>
            <a:pPr lvl="1"/>
            <a:r>
              <a:rPr lang="sv-se" sz="1200" dirty="0"/>
              <a:t>Särskilda mål</a:t>
            </a:r>
          </a:p>
          <a:p>
            <a:r>
              <a:rPr lang="sv-se" sz="1400" dirty="0"/>
              <a:t>Icke-mål</a:t>
            </a:r>
          </a:p>
        </p:txBody>
      </p:sp>
      <p:sp>
        <p:nvSpPr>
          <p:cNvPr id="5" name="Platshållare 2 för innehåll">
            <a:extLst>
              <a:ext uri="{FF2B5EF4-FFF2-40B4-BE49-F238E27FC236}">
                <a16:creationId xmlns:a16="http://schemas.microsoft.com/office/drawing/2014/main" id="{9EC1D646-BF20-4B16-8A9F-FA18F88A768C}"/>
              </a:ext>
            </a:extLst>
          </p:cNvPr>
          <p:cNvSpPr txBox="1">
            <a:spLocks/>
          </p:cNvSpPr>
          <p:nvPr/>
        </p:nvSpPr>
        <p:spPr>
          <a:xfrm>
            <a:off x="551384" y="4003215"/>
            <a:ext cx="4970904" cy="1233425"/>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2"/>
              </a:buClr>
              <a:buSzPct val="80000"/>
              <a:buFont typeface="Wingdings" pitchFamily="2" charset="2"/>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80000"/>
              <a:buFont typeface="Wingdings" pitchFamily="2" charset="2"/>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80000"/>
              <a:buFont typeface="Wingdings" pitchFamily="2" charset="2"/>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itchFamily="2" charset="2"/>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9pPr>
          </a:lstStyle>
          <a:p>
            <a:r>
              <a:rPr lang="sv-SE" sz="1400" b="1" dirty="0"/>
              <a:t>Slutprodukter</a:t>
            </a:r>
          </a:p>
          <a:p>
            <a:pPr lvl="1"/>
            <a:r>
              <a:rPr lang="sv-se" sz="1200" dirty="0"/>
              <a:t>Vilka produkter eller tjänster ska levereras inom projektet?</a:t>
            </a:r>
          </a:p>
          <a:p>
            <a:pPr lvl="1"/>
            <a:r>
              <a:rPr lang="sv-se" sz="1200" dirty="0"/>
              <a:t>Inkludera kundkrav</a:t>
            </a:r>
          </a:p>
        </p:txBody>
      </p:sp>
      <p:sp>
        <p:nvSpPr>
          <p:cNvPr id="6" name="Platshållare 2 för innehåll">
            <a:extLst>
              <a:ext uri="{FF2B5EF4-FFF2-40B4-BE49-F238E27FC236}">
                <a16:creationId xmlns:a16="http://schemas.microsoft.com/office/drawing/2014/main" id="{EA03E419-9319-42A1-81E2-60B7E92C6D92}"/>
              </a:ext>
            </a:extLst>
          </p:cNvPr>
          <p:cNvSpPr txBox="1">
            <a:spLocks/>
          </p:cNvSpPr>
          <p:nvPr/>
        </p:nvSpPr>
        <p:spPr>
          <a:xfrm>
            <a:off x="6240016" y="4003215"/>
            <a:ext cx="5112568" cy="1815080"/>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2"/>
              </a:buClr>
              <a:buSzPct val="80000"/>
              <a:buFont typeface="Wingdings" pitchFamily="2" charset="2"/>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80000"/>
              <a:buFont typeface="Wingdings" pitchFamily="2" charset="2"/>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80000"/>
              <a:buFont typeface="Wingdings" pitchFamily="2" charset="2"/>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itchFamily="2" charset="2"/>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9pPr>
          </a:lstStyle>
          <a:p>
            <a:r>
              <a:rPr lang="sv-SE" sz="1600" b="1" dirty="0"/>
              <a:t>Framgångsfaktorer:</a:t>
            </a:r>
            <a:r>
              <a:rPr lang="sv-SE" sz="1600" dirty="0"/>
              <a:t> </a:t>
            </a:r>
            <a:r>
              <a:rPr lang="sv-se" sz="1600" dirty="0"/>
              <a:t>Identifiera element som är viktiga för projektets framgång, till exempel:</a:t>
            </a:r>
          </a:p>
          <a:p>
            <a:pPr lvl="1"/>
            <a:r>
              <a:rPr lang="sv-se" sz="1400" dirty="0"/>
              <a:t>Nöjda kunder eller intressenter</a:t>
            </a:r>
          </a:p>
          <a:p>
            <a:pPr lvl="1"/>
            <a:r>
              <a:rPr lang="sv-se" sz="1400" dirty="0"/>
              <a:t>Uppfyllda projektmål</a:t>
            </a:r>
          </a:p>
          <a:p>
            <a:pPr lvl="1"/>
            <a:r>
              <a:rPr lang="sv-se" sz="1400" dirty="0"/>
              <a:t>Genomfört inom budget</a:t>
            </a:r>
          </a:p>
          <a:p>
            <a:pPr lvl="1"/>
            <a:r>
              <a:rPr lang="sv-se" sz="1400" dirty="0"/>
              <a:t>Levererad i tid</a:t>
            </a:r>
          </a:p>
        </p:txBody>
      </p:sp>
    </p:spTree>
    <p:extLst>
      <p:ext uri="{BB962C8B-B14F-4D97-AF65-F5344CB8AC3E}">
        <p14:creationId xmlns:p14="http://schemas.microsoft.com/office/powerpoint/2010/main" val="576639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a:t>Resurser</a:t>
            </a:r>
          </a:p>
        </p:txBody>
      </p:sp>
      <p:graphicFrame>
        <p:nvGraphicFramePr>
          <p:cNvPr id="4" name="Platshållare 3 för innehåll" descr="Grupperad lista-diagram som visar sex grupper från vänster till höger: Personer, Utrustning, Platser, Externa tjänster, Tillverkning och Försäljning. Under varje grupp finns det rutor för 4 resurser och under dem en ruta för anteckningar."/>
          <p:cNvGraphicFramePr>
            <a:graphicFrameLocks noGrp="1"/>
          </p:cNvGraphicFramePr>
          <p:nvPr>
            <p:ph idx="1"/>
            <p:extLst>
              <p:ext uri="{D42A27DB-BD31-4B8C-83A1-F6EECF244321}">
                <p14:modId xmlns:p14="http://schemas.microsoft.com/office/powerpoint/2010/main" val="2155564285"/>
              </p:ext>
            </p:extLst>
          </p:nvPr>
        </p:nvGraphicFramePr>
        <p:xfrm>
          <a:off x="1341438" y="1901825"/>
          <a:ext cx="9509125" cy="4127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864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F0CBA9-4160-4AA1-81D2-12F8AC3BFC64}"/>
              </a:ext>
            </a:extLst>
          </p:cNvPr>
          <p:cNvSpPr>
            <a:spLocks noGrp="1"/>
          </p:cNvSpPr>
          <p:nvPr>
            <p:ph type="title"/>
          </p:nvPr>
        </p:nvSpPr>
        <p:spPr/>
        <p:txBody>
          <a:bodyPr/>
          <a:lstStyle/>
          <a:p>
            <a:r>
              <a:rPr lang="sv-SE" dirty="0"/>
              <a:t>SWOT: </a:t>
            </a:r>
            <a:r>
              <a:rPr lang="sv-SE" dirty="0" err="1"/>
              <a:t>Strengths</a:t>
            </a:r>
            <a:endParaRPr lang="sv-SE" dirty="0"/>
          </a:p>
        </p:txBody>
      </p:sp>
      <p:sp>
        <p:nvSpPr>
          <p:cNvPr id="3" name="Platshållare för innehåll 2">
            <a:extLst>
              <a:ext uri="{FF2B5EF4-FFF2-40B4-BE49-F238E27FC236}">
                <a16:creationId xmlns:a16="http://schemas.microsoft.com/office/drawing/2014/main" id="{59400C4F-5AFF-422E-ADD3-10301ECF5214}"/>
              </a:ext>
            </a:extLst>
          </p:cNvPr>
          <p:cNvSpPr>
            <a:spLocks noGrp="1"/>
          </p:cNvSpPr>
          <p:nvPr>
            <p:ph idx="1"/>
          </p:nvPr>
        </p:nvSpPr>
        <p:spPr/>
        <p:txBody>
          <a:bodyPr/>
          <a:lstStyle/>
          <a:p>
            <a:pPr fontAlgn="base"/>
            <a:r>
              <a:rPr lang="sv-SE" dirty="0"/>
              <a:t>Till styrkorna hör sådant som den egna verksamheten gör bra. Det kan röra sig om såväl materiella som immateriella saker. Det materiella kan exempelvis vara hur produktionen sker, hur företaget kännetecknas och vad som produceras. Det immateriella kan vara saker som hur medarbetarna samarbetar, hur socialt och tekniskt skickliga individerna är och hur bra kollegorna trivs i arbetsmiljön.</a:t>
            </a:r>
          </a:p>
          <a:p>
            <a:pPr fontAlgn="base"/>
            <a:r>
              <a:rPr lang="sv-SE" dirty="0"/>
              <a:t>Styrkorna kan vara sånt som frånskiljer just ert företag från andras, till exempel </a:t>
            </a:r>
            <a:r>
              <a:rPr lang="sv-SE" i="1" dirty="0"/>
              <a:t>resurser, kunskaper, skicklighet, intellektuell förmåga, kapital, verktyg och teknologie</a:t>
            </a:r>
            <a:r>
              <a:rPr lang="sv-SE" dirty="0"/>
              <a:t>r.</a:t>
            </a:r>
          </a:p>
          <a:p>
            <a:endParaRPr lang="sv-SE" dirty="0"/>
          </a:p>
        </p:txBody>
      </p:sp>
    </p:spTree>
    <p:extLst>
      <p:ext uri="{BB962C8B-B14F-4D97-AF65-F5344CB8AC3E}">
        <p14:creationId xmlns:p14="http://schemas.microsoft.com/office/powerpoint/2010/main" val="1956344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F0CBA9-4160-4AA1-81D2-12F8AC3BFC64}"/>
              </a:ext>
            </a:extLst>
          </p:cNvPr>
          <p:cNvSpPr>
            <a:spLocks noGrp="1"/>
          </p:cNvSpPr>
          <p:nvPr>
            <p:ph type="title"/>
          </p:nvPr>
        </p:nvSpPr>
        <p:spPr/>
        <p:txBody>
          <a:bodyPr/>
          <a:lstStyle/>
          <a:p>
            <a:r>
              <a:rPr lang="sv-SE" dirty="0"/>
              <a:t>SWOT: </a:t>
            </a:r>
            <a:r>
              <a:rPr lang="sv-SE" dirty="0" err="1"/>
              <a:t>Weakness</a:t>
            </a:r>
            <a:endParaRPr lang="sv-SE" dirty="0"/>
          </a:p>
        </p:txBody>
      </p:sp>
      <p:sp>
        <p:nvSpPr>
          <p:cNvPr id="3" name="Platshållare för innehåll 2">
            <a:extLst>
              <a:ext uri="{FF2B5EF4-FFF2-40B4-BE49-F238E27FC236}">
                <a16:creationId xmlns:a16="http://schemas.microsoft.com/office/drawing/2014/main" id="{59400C4F-5AFF-422E-ADD3-10301ECF5214}"/>
              </a:ext>
            </a:extLst>
          </p:cNvPr>
          <p:cNvSpPr>
            <a:spLocks noGrp="1"/>
          </p:cNvSpPr>
          <p:nvPr>
            <p:ph idx="1"/>
          </p:nvPr>
        </p:nvSpPr>
        <p:spPr/>
        <p:txBody>
          <a:bodyPr/>
          <a:lstStyle/>
          <a:p>
            <a:pPr fontAlgn="base"/>
            <a:r>
              <a:rPr lang="sv-SE" dirty="0"/>
              <a:t>När styrkorna har identifierade är nästa steg att gå igenom svagheterna, och vad som håller företaget eller projektet tillbaka. Det kan både vara utmaningar som finns inom organisationen, såsom personalbrist, men också finansiella eller resursmässiga begränsningar. Det kan också vara företagets relation till andra företag, kollegornas relation till varandra och liknande.</a:t>
            </a:r>
          </a:p>
          <a:p>
            <a:pPr fontAlgn="base"/>
            <a:r>
              <a:rPr lang="sv-SE" dirty="0"/>
              <a:t>Svagheterna kan vara brister i det egna företaget, saker som andra företag gör bättre, begränsade resurser och otydlig eller bristfällig riktning i försäljningen eller marknadsföringen.</a:t>
            </a:r>
          </a:p>
          <a:p>
            <a:endParaRPr lang="sv-SE" dirty="0"/>
          </a:p>
        </p:txBody>
      </p:sp>
    </p:spTree>
    <p:extLst>
      <p:ext uri="{BB962C8B-B14F-4D97-AF65-F5344CB8AC3E}">
        <p14:creationId xmlns:p14="http://schemas.microsoft.com/office/powerpoint/2010/main" val="891957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F0CBA9-4160-4AA1-81D2-12F8AC3BFC64}"/>
              </a:ext>
            </a:extLst>
          </p:cNvPr>
          <p:cNvSpPr>
            <a:spLocks noGrp="1"/>
          </p:cNvSpPr>
          <p:nvPr>
            <p:ph type="title"/>
          </p:nvPr>
        </p:nvSpPr>
        <p:spPr/>
        <p:txBody>
          <a:bodyPr/>
          <a:lstStyle/>
          <a:p>
            <a:r>
              <a:rPr lang="sv-SE" dirty="0"/>
              <a:t>SWOT: </a:t>
            </a:r>
            <a:r>
              <a:rPr lang="sv-SE" dirty="0" err="1"/>
              <a:t>Opportunity</a:t>
            </a:r>
            <a:endParaRPr lang="sv-SE" dirty="0"/>
          </a:p>
        </p:txBody>
      </p:sp>
      <p:sp>
        <p:nvSpPr>
          <p:cNvPr id="3" name="Platshållare för innehåll 2">
            <a:extLst>
              <a:ext uri="{FF2B5EF4-FFF2-40B4-BE49-F238E27FC236}">
                <a16:creationId xmlns:a16="http://schemas.microsoft.com/office/drawing/2014/main" id="{59400C4F-5AFF-422E-ADD3-10301ECF5214}"/>
              </a:ext>
            </a:extLst>
          </p:cNvPr>
          <p:cNvSpPr>
            <a:spLocks noGrp="1"/>
          </p:cNvSpPr>
          <p:nvPr>
            <p:ph idx="1"/>
          </p:nvPr>
        </p:nvSpPr>
        <p:spPr/>
        <p:txBody>
          <a:bodyPr/>
          <a:lstStyle/>
          <a:p>
            <a:pPr fontAlgn="base"/>
            <a:r>
              <a:rPr lang="sv-SE" dirty="0"/>
              <a:t>Därefter är det dags att kolla vilka möjligheter som finns. Det kan både handla om att förbättra det som redan är bra, optimera det som är sämre och att komma med nya potentiella idéer om hur projektet, samarbetet eller företaget kan förbättras i olika avseenden. Det kan till exempel vara att öka försäljningen eller att utöka företagets syfte och roll. Det är dock vanligt att det handlar om situationer som möjliggör olika möjligheter för verksamheten.</a:t>
            </a:r>
          </a:p>
          <a:p>
            <a:pPr fontAlgn="base"/>
            <a:r>
              <a:rPr lang="sv-SE" dirty="0"/>
              <a:t>Möjligheterna kan till exempel vara att det finns en växande efterfrågan på produkterna eller tjänsterna som företaget erbjuder, att media får upp ett positivt intresse för er så att vetskapen om er verksamhet sprids, att det finns en större marknad för produkterna eller tjänsterna än ni tidigare vetat om eller att det finns få konkurrenter i området vilket gör att folk primärt vänder sig till er.</a:t>
            </a:r>
          </a:p>
          <a:p>
            <a:endParaRPr lang="sv-SE" dirty="0"/>
          </a:p>
        </p:txBody>
      </p:sp>
    </p:spTree>
    <p:extLst>
      <p:ext uri="{BB962C8B-B14F-4D97-AF65-F5344CB8AC3E}">
        <p14:creationId xmlns:p14="http://schemas.microsoft.com/office/powerpoint/2010/main" val="2113183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F0CBA9-4160-4AA1-81D2-12F8AC3BFC64}"/>
              </a:ext>
            </a:extLst>
          </p:cNvPr>
          <p:cNvSpPr>
            <a:spLocks noGrp="1"/>
          </p:cNvSpPr>
          <p:nvPr>
            <p:ph type="title"/>
          </p:nvPr>
        </p:nvSpPr>
        <p:spPr/>
        <p:txBody>
          <a:bodyPr/>
          <a:lstStyle/>
          <a:p>
            <a:r>
              <a:rPr lang="sv-SE" dirty="0"/>
              <a:t>SWOT: </a:t>
            </a:r>
            <a:r>
              <a:rPr lang="sv-SE" dirty="0" err="1"/>
              <a:t>Threats</a:t>
            </a:r>
            <a:endParaRPr lang="sv-SE" dirty="0"/>
          </a:p>
        </p:txBody>
      </p:sp>
      <p:sp>
        <p:nvSpPr>
          <p:cNvPr id="3" name="Platshållare för innehåll 2">
            <a:extLst>
              <a:ext uri="{FF2B5EF4-FFF2-40B4-BE49-F238E27FC236}">
                <a16:creationId xmlns:a16="http://schemas.microsoft.com/office/drawing/2014/main" id="{59400C4F-5AFF-422E-ADD3-10301ECF5214}"/>
              </a:ext>
            </a:extLst>
          </p:cNvPr>
          <p:cNvSpPr>
            <a:spLocks noGrp="1"/>
          </p:cNvSpPr>
          <p:nvPr>
            <p:ph idx="1"/>
          </p:nvPr>
        </p:nvSpPr>
        <p:spPr/>
        <p:txBody>
          <a:bodyPr/>
          <a:lstStyle/>
          <a:p>
            <a:pPr fontAlgn="base"/>
            <a:r>
              <a:rPr lang="sv-SE" dirty="0"/>
              <a:t>Den sista delen i en SWOT-analys består av att kartlägga hoten som kan finnas. Det kan både vara hot som drabbar företaget som sådant, men även dess eventuella framgång inom vissa specifika projekt. Det kan också vara sånt som går att påverka, men även om yttre faktorer som inte går att påverka.</a:t>
            </a:r>
          </a:p>
          <a:p>
            <a:pPr fontAlgn="base"/>
            <a:r>
              <a:rPr lang="sv-SE" dirty="0"/>
              <a:t>Hoten kan till exempel vara att nya företag inom samma bransch startar och påverkar utbudet av produkten eller tjänsten som ni också erbjuder, lagförändringar som påverkar hur ni kan bedriva er verksamhet, ekonomiska risker och andra saker som kan ha eventuell negativ inverkan på företaget eller projektet.</a:t>
            </a:r>
          </a:p>
          <a:p>
            <a:endParaRPr lang="sv-SE" dirty="0"/>
          </a:p>
        </p:txBody>
      </p:sp>
    </p:spTree>
    <p:extLst>
      <p:ext uri="{BB962C8B-B14F-4D97-AF65-F5344CB8AC3E}">
        <p14:creationId xmlns:p14="http://schemas.microsoft.com/office/powerpoint/2010/main" val="3528415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design, blå 16:9">
  <a:themeElements>
    <a:clrScheme name="Banded_Design_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a:gsLst>
            <a:gs pos="0">
              <a:schemeClr val="phClr">
                <a:lumMod val="0"/>
                <a:lumOff val="100000"/>
              </a:schemeClr>
            </a:gs>
            <a:gs pos="72000">
              <a:schemeClr val="phClr"/>
            </a:gs>
            <a:gs pos="100000">
              <a:schemeClr val="phClr">
                <a:lumMod val="90000"/>
              </a:schemeClr>
            </a:gs>
          </a:gsLst>
          <a:lin ang="5400000" scaled="1"/>
        </a:gradFill>
        <a:gradFill flip="none" rotWithShape="1">
          <a:gsLst>
            <a:gs pos="32000">
              <a:schemeClr val="phClr"/>
            </a:gs>
            <a:gs pos="100000">
              <a:schemeClr val="phClr">
                <a:lumMod val="75000"/>
              </a:schemeClr>
            </a:gs>
          </a:gsLst>
          <a:path path="circle">
            <a:fillToRect l="50000" t="50000" r="50000" b="50000"/>
          </a:path>
          <a:tileRect/>
        </a:gradFill>
      </a:bgFillStyleLst>
    </a:fmtScheme>
  </a:themeElements>
  <a:objectDefaults/>
  <a:extraClrSchemeLst/>
  <a:extLst>
    <a:ext uri="{05A4C25C-085E-4340-85A3-A5531E510DB2}">
      <thm15:themeFamily xmlns:thm15="http://schemas.microsoft.com/office/thememl/2012/main" name="Office_9533096_TF03417271" id="{B48138E2-CBB4-4B35-B4E6-6491F04DCE65}" vid="{5CCEECA3-F534-46C9-8538-D140EA7758F8}"/>
    </a:ext>
  </a:extLst>
</a:theme>
</file>

<file path=ppt/theme/theme2.xml><?xml version="1.0" encoding="utf-8"?>
<a:theme xmlns:a="http://schemas.openxmlformats.org/drawingml/2006/main" name="Office-tema">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av affärsprojektplan (bredbild)</Template>
  <TotalTime>33</TotalTime>
  <Words>1155</Words>
  <Application>Microsoft Office PowerPoint</Application>
  <PresentationFormat>Bredbild</PresentationFormat>
  <Paragraphs>118</Paragraphs>
  <Slides>13</Slides>
  <Notes>3</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13</vt:i4>
      </vt:variant>
    </vt:vector>
  </HeadingPairs>
  <TitlesOfParts>
    <vt:vector size="18" baseType="lpstr">
      <vt:lpstr>Arial</vt:lpstr>
      <vt:lpstr>Corbel</vt:lpstr>
      <vt:lpstr>Euphemia</vt:lpstr>
      <vt:lpstr>Wingdings</vt:lpstr>
      <vt:lpstr>Banddesign, blå 16:9</vt:lpstr>
      <vt:lpstr>Affärsprojektplan</vt:lpstr>
      <vt:lpstr>PITCH</vt:lpstr>
      <vt:lpstr>Projektets teamroller och ansvarsområden</vt:lpstr>
      <vt:lpstr>Affärsidé (uppslag)</vt:lpstr>
      <vt:lpstr>Resurser</vt:lpstr>
      <vt:lpstr>SWOT: Strengths</vt:lpstr>
      <vt:lpstr>SWOT: Weakness</vt:lpstr>
      <vt:lpstr>SWOT: Opportunity</vt:lpstr>
      <vt:lpstr>SWOT: Threats</vt:lpstr>
      <vt:lpstr>Omvärldsanalys</vt:lpstr>
      <vt:lpstr>Ekonomisk kalkyl: Intäktsmodell </vt:lpstr>
      <vt:lpstr>Ekonomisk kalkyl: Kostnadsanalys </vt:lpstr>
      <vt:lpstr>Marknadsföringsplan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Affärsprojektplan</dc:title>
  <dc:creator>Jörn Karlsson</dc:creator>
  <cp:lastModifiedBy>Jörn Karlsson</cp:lastModifiedBy>
  <cp:revision>7</cp:revision>
  <dcterms:created xsi:type="dcterms:W3CDTF">2020-03-25T12:45:11Z</dcterms:created>
  <dcterms:modified xsi:type="dcterms:W3CDTF">2020-03-25T13:18:43Z</dcterms:modified>
</cp:coreProperties>
</file>